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4" r:id="rId17"/>
    <p:sldId id="275" r:id="rId18"/>
    <p:sldId id="303" r:id="rId19"/>
    <p:sldId id="304" r:id="rId20"/>
    <p:sldId id="305" r:id="rId21"/>
    <p:sldId id="306" r:id="rId22"/>
    <p:sldId id="307" r:id="rId23"/>
    <p:sldId id="308" r:id="rId24"/>
    <p:sldId id="309" r:id="rId25"/>
    <p:sldId id="310" r:id="rId26"/>
    <p:sldId id="311" r:id="rId27"/>
    <p:sldId id="312" r:id="rId28"/>
    <p:sldId id="313" r:id="rId29"/>
    <p:sldId id="314" r:id="rId30"/>
    <p:sldId id="315" r:id="rId31"/>
    <p:sldId id="316" r:id="rId32"/>
    <p:sldId id="317" r:id="rId33"/>
    <p:sldId id="318" r:id="rId34"/>
    <p:sldId id="319" r:id="rId35"/>
    <p:sldId id="320" r:id="rId36"/>
    <p:sldId id="321" r:id="rId37"/>
    <p:sldId id="322" r:id="rId38"/>
    <p:sldId id="323" r:id="rId39"/>
    <p:sldId id="324" r:id="rId40"/>
    <p:sldId id="325" r:id="rId41"/>
    <p:sldId id="326" r:id="rId42"/>
    <p:sldId id="327" r:id="rId43"/>
    <p:sldId id="328" r:id="rId44"/>
    <p:sldId id="276" r:id="rId45"/>
    <p:sldId id="277" r:id="rId46"/>
    <p:sldId id="278" r:id="rId47"/>
    <p:sldId id="279" r:id="rId48"/>
    <p:sldId id="280" r:id="rId49"/>
    <p:sldId id="282" r:id="rId50"/>
    <p:sldId id="283" r:id="rId51"/>
    <p:sldId id="284" r:id="rId52"/>
    <p:sldId id="285" r:id="rId53"/>
    <p:sldId id="286" r:id="rId54"/>
    <p:sldId id="287" r:id="rId55"/>
    <p:sldId id="288" r:id="rId56"/>
    <p:sldId id="289" r:id="rId57"/>
    <p:sldId id="290" r:id="rId58"/>
    <p:sldId id="291" r:id="rId59"/>
    <p:sldId id="292" r:id="rId60"/>
    <p:sldId id="293" r:id="rId61"/>
    <p:sldId id="294" r:id="rId62"/>
    <p:sldId id="295" r:id="rId63"/>
    <p:sldId id="296" r:id="rId64"/>
    <p:sldId id="297" r:id="rId65"/>
    <p:sldId id="298" r:id="rId66"/>
    <p:sldId id="299" r:id="rId67"/>
    <p:sldId id="300" r:id="rId68"/>
    <p:sldId id="301" r:id="rId69"/>
    <p:sldId id="302" r:id="rId70"/>
    <p:sldId id="329" r:id="rId71"/>
  </p:sldIdLst>
  <p:sldSz cx="12192000" cy="6858000"/>
  <p:notesSz cx="6858000" cy="9144000"/>
  <p:embeddedFontLst>
    <p:embeddedFont>
      <p:font typeface="AA-TYPO" panose="02000800000000000000" pitchFamily="2" charset="-78"/>
      <p:bold r:id="rId72"/>
    </p:embeddedFont>
    <p:embeddedFont>
      <p:font typeface="FF Yaseer" panose="00000500000000000000" pitchFamily="50" charset="-78"/>
      <p:regular r:id="rId73"/>
    </p:embeddedFont>
  </p:embeddedFontLst>
  <p:defaultTextStyle>
    <a:defPPr>
      <a:defRPr lang="ar-SA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5757"/>
    <a:srgbClr val="F04E88"/>
    <a:srgbClr val="E8781C"/>
    <a:srgbClr val="04A6CC"/>
    <a:srgbClr val="BF11C3"/>
    <a:srgbClr val="FFB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A50FF9-00F7-49E3-AC2D-8D1CAB427E91}" v="2" dt="2024-03-31T21:44:43.5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013" autoAdjust="0"/>
    <p:restoredTop sz="94660"/>
  </p:normalViewPr>
  <p:slideViewPr>
    <p:cSldViewPr snapToGrid="0">
      <p:cViewPr varScale="1">
        <p:scale>
          <a:sx n="95" d="100"/>
          <a:sy n="95" d="100"/>
        </p:scale>
        <p:origin x="16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2.fntdata"/><Relationship Id="rId78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eg>
</file>

<file path=ppt/media/image16.jpg>
</file>

<file path=ppt/media/image17.jpe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7245ADA5-B280-40CF-2C30-4263575276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وان فرعي 2">
            <a:extLst>
              <a:ext uri="{FF2B5EF4-FFF2-40B4-BE49-F238E27FC236}">
                <a16:creationId xmlns:a16="http://schemas.microsoft.com/office/drawing/2014/main" id="{DBE13F7D-57B9-A722-E65E-E8C1F52883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ar-SA"/>
              <a:t>انقر لتحرير نمط العنوان الفرعي للشكل الرئيسي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1EFD7259-20D2-3A0D-0177-C6BD746C2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BD185-A84D-4FCA-8D0A-FDF9CDF139DB}" type="datetimeFigureOut">
              <a:rPr lang="ar-SA" smtClean="0"/>
              <a:t>14/09/46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B45867BE-7CEC-0CCD-11C7-A288C7D3F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3CF09327-E1A7-5139-8AB4-0F55CAC50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9D1BB-13AE-42BB-98CD-41FD65C3F9A5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753204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BCCADF3F-9793-11F6-66ED-FFD760354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عنوان العمودي 2">
            <a:extLst>
              <a:ext uri="{FF2B5EF4-FFF2-40B4-BE49-F238E27FC236}">
                <a16:creationId xmlns:a16="http://schemas.microsoft.com/office/drawing/2014/main" id="{918267A2-5E64-FE85-F89D-DE4E5F5428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D99A63C9-F2C5-2471-A326-264A62087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BD185-A84D-4FCA-8D0A-FDF9CDF139DB}" type="datetimeFigureOut">
              <a:rPr lang="ar-SA" smtClean="0"/>
              <a:t>14/09/46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CD77DFBF-E91F-A6A6-A6EE-70A929338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87764D87-5B8C-F440-F464-464257489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9D1BB-13AE-42BB-98CD-41FD65C3F9A5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933815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عمودي 1">
            <a:extLst>
              <a:ext uri="{FF2B5EF4-FFF2-40B4-BE49-F238E27FC236}">
                <a16:creationId xmlns:a16="http://schemas.microsoft.com/office/drawing/2014/main" id="{FBD04D85-1669-4F61-0C42-09EFD63670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عنوان العمودي 2">
            <a:extLst>
              <a:ext uri="{FF2B5EF4-FFF2-40B4-BE49-F238E27FC236}">
                <a16:creationId xmlns:a16="http://schemas.microsoft.com/office/drawing/2014/main" id="{C1324016-3ECA-4F9F-D0B6-0CDB0D74B7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E310FCFA-3E28-2CE9-2F11-B812B91F9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BD185-A84D-4FCA-8D0A-FDF9CDF139DB}" type="datetimeFigureOut">
              <a:rPr lang="ar-SA" smtClean="0"/>
              <a:t>14/09/46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DF75843D-3173-5CE9-4359-3C0BEF5D8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49C70801-2178-3F10-05C0-74BEC9447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9D1BB-13AE-42BB-98CD-41FD65C3F9A5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24270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5FCE40D3-887B-01D7-1B99-99F69A557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6E30678E-DDE3-78D9-226F-5DA9A2F7B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21C63A35-AE48-B924-7F8A-709B0B6FE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BD185-A84D-4FCA-8D0A-FDF9CDF139DB}" type="datetimeFigureOut">
              <a:rPr lang="ar-SA" smtClean="0"/>
              <a:t>14/09/46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F448A3C3-315D-9182-A9B7-AD13C3763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6AA2AD8D-5097-EA52-2DCE-9BC0219E5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9D1BB-13AE-42BB-98CD-41FD65C3F9A5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439088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095C911A-6627-785D-B9B0-57B06D4A8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نص 2">
            <a:extLst>
              <a:ext uri="{FF2B5EF4-FFF2-40B4-BE49-F238E27FC236}">
                <a16:creationId xmlns:a16="http://schemas.microsoft.com/office/drawing/2014/main" id="{860174AD-397E-4DB8-41D8-F91DDFC7E0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591B90BD-4CA5-E718-7237-2EDCFA5F6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BD185-A84D-4FCA-8D0A-FDF9CDF139DB}" type="datetimeFigureOut">
              <a:rPr lang="ar-SA" smtClean="0"/>
              <a:t>14/09/46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8334BE8D-1890-996E-C676-60FD79D19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26602D6C-1AEE-C5A0-467D-3DD522561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9D1BB-13AE-42BB-98CD-41FD65C3F9A5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061299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802BCA7E-37B7-04AF-C297-867705708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290B22D1-35FA-6D0B-C3DD-FC384627A0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محتوى 3">
            <a:extLst>
              <a:ext uri="{FF2B5EF4-FFF2-40B4-BE49-F238E27FC236}">
                <a16:creationId xmlns:a16="http://schemas.microsoft.com/office/drawing/2014/main" id="{7AA30A90-BE6E-78F1-B0BE-C20781E23E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5" name="عنصر نائب للتاريخ 4">
            <a:extLst>
              <a:ext uri="{FF2B5EF4-FFF2-40B4-BE49-F238E27FC236}">
                <a16:creationId xmlns:a16="http://schemas.microsoft.com/office/drawing/2014/main" id="{A14EDA5C-CA15-D472-EB87-3659BE9C6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BD185-A84D-4FCA-8D0A-FDF9CDF139DB}" type="datetimeFigureOut">
              <a:rPr lang="ar-SA" smtClean="0"/>
              <a:t>14/09/46</a:t>
            </a:fld>
            <a:endParaRPr lang="ar-SA"/>
          </a:p>
        </p:txBody>
      </p:sp>
      <p:sp>
        <p:nvSpPr>
          <p:cNvPr id="6" name="عنصر نائب للتذييل 5">
            <a:extLst>
              <a:ext uri="{FF2B5EF4-FFF2-40B4-BE49-F238E27FC236}">
                <a16:creationId xmlns:a16="http://schemas.microsoft.com/office/drawing/2014/main" id="{6D852B76-9272-0ED0-EA5C-F93BEFA6F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عنصر نائب لرقم الشريحة 6">
            <a:extLst>
              <a:ext uri="{FF2B5EF4-FFF2-40B4-BE49-F238E27FC236}">
                <a16:creationId xmlns:a16="http://schemas.microsoft.com/office/drawing/2014/main" id="{B0FF1CD9-340D-D9E7-C378-1A29148BA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9D1BB-13AE-42BB-98CD-41FD65C3F9A5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323239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94BC3ED1-A62A-EFAA-5251-6669DB596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نص 2">
            <a:extLst>
              <a:ext uri="{FF2B5EF4-FFF2-40B4-BE49-F238E27FC236}">
                <a16:creationId xmlns:a16="http://schemas.microsoft.com/office/drawing/2014/main" id="{15FD6B82-7064-8FF6-FDF8-23D7B71DF0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عنصر نائب للمحتوى 3">
            <a:extLst>
              <a:ext uri="{FF2B5EF4-FFF2-40B4-BE49-F238E27FC236}">
                <a16:creationId xmlns:a16="http://schemas.microsoft.com/office/drawing/2014/main" id="{63BC3526-F7A3-4742-C762-194394FC18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5" name="عنصر نائب للنص 4">
            <a:extLst>
              <a:ext uri="{FF2B5EF4-FFF2-40B4-BE49-F238E27FC236}">
                <a16:creationId xmlns:a16="http://schemas.microsoft.com/office/drawing/2014/main" id="{53AAC638-D37F-3BF8-D7DC-8CD3AE02D8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6" name="عنصر نائب للمحتوى 5">
            <a:extLst>
              <a:ext uri="{FF2B5EF4-FFF2-40B4-BE49-F238E27FC236}">
                <a16:creationId xmlns:a16="http://schemas.microsoft.com/office/drawing/2014/main" id="{26EA52AD-9C3A-B78F-12B7-E9C3F6AB49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7" name="عنصر نائب للتاريخ 6">
            <a:extLst>
              <a:ext uri="{FF2B5EF4-FFF2-40B4-BE49-F238E27FC236}">
                <a16:creationId xmlns:a16="http://schemas.microsoft.com/office/drawing/2014/main" id="{E0DC931F-44AE-A57F-722D-6470274A5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BD185-A84D-4FCA-8D0A-FDF9CDF139DB}" type="datetimeFigureOut">
              <a:rPr lang="ar-SA" smtClean="0"/>
              <a:t>14/09/46</a:t>
            </a:fld>
            <a:endParaRPr lang="ar-SA"/>
          </a:p>
        </p:txBody>
      </p:sp>
      <p:sp>
        <p:nvSpPr>
          <p:cNvPr id="8" name="عنصر نائب للتذييل 7">
            <a:extLst>
              <a:ext uri="{FF2B5EF4-FFF2-40B4-BE49-F238E27FC236}">
                <a16:creationId xmlns:a16="http://schemas.microsoft.com/office/drawing/2014/main" id="{D8D2D47A-C884-7F62-8645-B07BF89B2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9" name="عنصر نائب لرقم الشريحة 8">
            <a:extLst>
              <a:ext uri="{FF2B5EF4-FFF2-40B4-BE49-F238E27FC236}">
                <a16:creationId xmlns:a16="http://schemas.microsoft.com/office/drawing/2014/main" id="{718B9928-03A8-184A-AC49-465BC7384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9D1BB-13AE-42BB-98CD-41FD65C3F9A5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213756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078DD103-72FD-691D-9AEF-256C7E044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تاريخ 2">
            <a:extLst>
              <a:ext uri="{FF2B5EF4-FFF2-40B4-BE49-F238E27FC236}">
                <a16:creationId xmlns:a16="http://schemas.microsoft.com/office/drawing/2014/main" id="{254F2990-5629-ED9E-E62E-126482C3F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BD185-A84D-4FCA-8D0A-FDF9CDF139DB}" type="datetimeFigureOut">
              <a:rPr lang="ar-SA" smtClean="0"/>
              <a:t>14/09/46</a:t>
            </a:fld>
            <a:endParaRPr lang="ar-SA"/>
          </a:p>
        </p:txBody>
      </p:sp>
      <p:sp>
        <p:nvSpPr>
          <p:cNvPr id="4" name="عنصر نائب للتذييل 3">
            <a:extLst>
              <a:ext uri="{FF2B5EF4-FFF2-40B4-BE49-F238E27FC236}">
                <a16:creationId xmlns:a16="http://schemas.microsoft.com/office/drawing/2014/main" id="{F9EF82FF-1458-1E14-93E3-D7B189BA2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5" name="عنصر نائب لرقم الشريحة 4">
            <a:extLst>
              <a:ext uri="{FF2B5EF4-FFF2-40B4-BE49-F238E27FC236}">
                <a16:creationId xmlns:a16="http://schemas.microsoft.com/office/drawing/2014/main" id="{697BAD6E-E06F-5EFF-7F98-FF495A739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9D1BB-13AE-42BB-98CD-41FD65C3F9A5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036709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تاريخ 1">
            <a:extLst>
              <a:ext uri="{FF2B5EF4-FFF2-40B4-BE49-F238E27FC236}">
                <a16:creationId xmlns:a16="http://schemas.microsoft.com/office/drawing/2014/main" id="{0B257448-FC9C-15D9-4183-328F278F0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BD185-A84D-4FCA-8D0A-FDF9CDF139DB}" type="datetimeFigureOut">
              <a:rPr lang="ar-SA" smtClean="0"/>
              <a:t>14/09/46</a:t>
            </a:fld>
            <a:endParaRPr lang="ar-SA"/>
          </a:p>
        </p:txBody>
      </p:sp>
      <p:sp>
        <p:nvSpPr>
          <p:cNvPr id="3" name="عنصر نائب للتذييل 2">
            <a:extLst>
              <a:ext uri="{FF2B5EF4-FFF2-40B4-BE49-F238E27FC236}">
                <a16:creationId xmlns:a16="http://schemas.microsoft.com/office/drawing/2014/main" id="{7B6B6999-BCCA-CAAE-ECD7-B8EABD94A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4" name="عنصر نائب لرقم الشريحة 3">
            <a:extLst>
              <a:ext uri="{FF2B5EF4-FFF2-40B4-BE49-F238E27FC236}">
                <a16:creationId xmlns:a16="http://schemas.microsoft.com/office/drawing/2014/main" id="{15680126-4E0C-7DE9-83BF-24892D5AC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9D1BB-13AE-42BB-98CD-41FD65C3F9A5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5217560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12150550-3018-8847-64E4-438D45D00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4C2313A3-6BAF-A1C6-36F3-F3507AF5A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نص 3">
            <a:extLst>
              <a:ext uri="{FF2B5EF4-FFF2-40B4-BE49-F238E27FC236}">
                <a16:creationId xmlns:a16="http://schemas.microsoft.com/office/drawing/2014/main" id="{A37B927C-C4C5-50F3-1637-110986875B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عنصر نائب للتاريخ 4">
            <a:extLst>
              <a:ext uri="{FF2B5EF4-FFF2-40B4-BE49-F238E27FC236}">
                <a16:creationId xmlns:a16="http://schemas.microsoft.com/office/drawing/2014/main" id="{CAC7FD67-A64C-FD06-79E0-02EFF2412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BD185-A84D-4FCA-8D0A-FDF9CDF139DB}" type="datetimeFigureOut">
              <a:rPr lang="ar-SA" smtClean="0"/>
              <a:t>14/09/46</a:t>
            </a:fld>
            <a:endParaRPr lang="ar-SA"/>
          </a:p>
        </p:txBody>
      </p:sp>
      <p:sp>
        <p:nvSpPr>
          <p:cNvPr id="6" name="عنصر نائب للتذييل 5">
            <a:extLst>
              <a:ext uri="{FF2B5EF4-FFF2-40B4-BE49-F238E27FC236}">
                <a16:creationId xmlns:a16="http://schemas.microsoft.com/office/drawing/2014/main" id="{10FB3959-23B4-2405-404E-E3D8B5CD1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عنصر نائب لرقم الشريحة 6">
            <a:extLst>
              <a:ext uri="{FF2B5EF4-FFF2-40B4-BE49-F238E27FC236}">
                <a16:creationId xmlns:a16="http://schemas.microsoft.com/office/drawing/2014/main" id="{2621F4FB-C390-3878-BA5F-6E680BF6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9D1BB-13AE-42BB-98CD-41FD65C3F9A5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988804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3A1F5EF5-CE9D-A583-9020-934263E27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صورة 2">
            <a:extLst>
              <a:ext uri="{FF2B5EF4-FFF2-40B4-BE49-F238E27FC236}">
                <a16:creationId xmlns:a16="http://schemas.microsoft.com/office/drawing/2014/main" id="{35B95549-DEC8-4E1B-EF00-38FC0DBC54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ar-SA"/>
          </a:p>
        </p:txBody>
      </p:sp>
      <p:sp>
        <p:nvSpPr>
          <p:cNvPr id="4" name="عنصر نائب للنص 3">
            <a:extLst>
              <a:ext uri="{FF2B5EF4-FFF2-40B4-BE49-F238E27FC236}">
                <a16:creationId xmlns:a16="http://schemas.microsoft.com/office/drawing/2014/main" id="{417EAD26-5EE8-DD7E-75F0-F62E8FC073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عنصر نائب للتاريخ 4">
            <a:extLst>
              <a:ext uri="{FF2B5EF4-FFF2-40B4-BE49-F238E27FC236}">
                <a16:creationId xmlns:a16="http://schemas.microsoft.com/office/drawing/2014/main" id="{D63AFB18-0779-971D-9EAF-57C258322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BD185-A84D-4FCA-8D0A-FDF9CDF139DB}" type="datetimeFigureOut">
              <a:rPr lang="ar-SA" smtClean="0"/>
              <a:t>14/09/46</a:t>
            </a:fld>
            <a:endParaRPr lang="ar-SA"/>
          </a:p>
        </p:txBody>
      </p:sp>
      <p:sp>
        <p:nvSpPr>
          <p:cNvPr id="6" name="عنصر نائب للتذييل 5">
            <a:extLst>
              <a:ext uri="{FF2B5EF4-FFF2-40B4-BE49-F238E27FC236}">
                <a16:creationId xmlns:a16="http://schemas.microsoft.com/office/drawing/2014/main" id="{704E4268-2A62-7D58-F074-A644F1316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عنصر نائب لرقم الشريحة 6">
            <a:extLst>
              <a:ext uri="{FF2B5EF4-FFF2-40B4-BE49-F238E27FC236}">
                <a16:creationId xmlns:a16="http://schemas.microsoft.com/office/drawing/2014/main" id="{197E5E53-4D1A-06DA-BACD-AD22F47E5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9D1BB-13AE-42BB-98CD-41FD65C3F9A5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227644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عنوان 1">
            <a:extLst>
              <a:ext uri="{FF2B5EF4-FFF2-40B4-BE49-F238E27FC236}">
                <a16:creationId xmlns:a16="http://schemas.microsoft.com/office/drawing/2014/main" id="{80505C17-9DB1-0FF6-F2A8-FD808D0BF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نص 2">
            <a:extLst>
              <a:ext uri="{FF2B5EF4-FFF2-40B4-BE49-F238E27FC236}">
                <a16:creationId xmlns:a16="http://schemas.microsoft.com/office/drawing/2014/main" id="{67F2B93B-7CB5-61D3-51E7-94EC973D3F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9FB54839-F91A-455D-B94A-599A9E142D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BD185-A84D-4FCA-8D0A-FDF9CDF139DB}" type="datetimeFigureOut">
              <a:rPr lang="ar-SA" smtClean="0"/>
              <a:t>14/09/46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E55C4DAF-442F-0506-0EBE-8423D6FEB6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78CBA76C-465F-71E9-DF22-0F07102FCB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A9D1BB-13AE-42BB-98CD-41FD65C3F9A5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444088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ar-SA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g"/><Relationship Id="rId5" Type="http://schemas.openxmlformats.org/officeDocument/2006/relationships/slide" Target="slide4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slide" Target="slide4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eg"/><Relationship Id="rId5" Type="http://schemas.openxmlformats.org/officeDocument/2006/relationships/slide" Target="slide4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g"/><Relationship Id="rId5" Type="http://schemas.openxmlformats.org/officeDocument/2006/relationships/slide" Target="slide4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jpeg"/><Relationship Id="rId5" Type="http://schemas.openxmlformats.org/officeDocument/2006/relationships/slide" Target="slide4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slide" Target="slide2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13" Type="http://schemas.openxmlformats.org/officeDocument/2006/relationships/slide" Target="slide19.xml"/><Relationship Id="rId18" Type="http://schemas.openxmlformats.org/officeDocument/2006/relationships/slide" Target="slide22.xml"/><Relationship Id="rId26" Type="http://schemas.openxmlformats.org/officeDocument/2006/relationships/slide" Target="slide27.xml"/><Relationship Id="rId3" Type="http://schemas.openxmlformats.org/officeDocument/2006/relationships/image" Target="../media/image2.png"/><Relationship Id="rId21" Type="http://schemas.openxmlformats.org/officeDocument/2006/relationships/slide" Target="slide25.xml"/><Relationship Id="rId7" Type="http://schemas.openxmlformats.org/officeDocument/2006/relationships/slide" Target="slide10.xml"/><Relationship Id="rId12" Type="http://schemas.openxmlformats.org/officeDocument/2006/relationships/slide" Target="slide20.xml"/><Relationship Id="rId17" Type="http://schemas.openxmlformats.org/officeDocument/2006/relationships/slide" Target="slide2.xml"/><Relationship Id="rId25" Type="http://schemas.openxmlformats.org/officeDocument/2006/relationships/slide" Target="slide32.xml"/><Relationship Id="rId2" Type="http://schemas.openxmlformats.org/officeDocument/2006/relationships/image" Target="../media/image1.png"/><Relationship Id="rId16" Type="http://schemas.openxmlformats.org/officeDocument/2006/relationships/image" Target="../media/image7.png"/><Relationship Id="rId20" Type="http://schemas.openxmlformats.org/officeDocument/2006/relationships/slide" Target="slide24.xml"/><Relationship Id="rId29" Type="http://schemas.openxmlformats.org/officeDocument/2006/relationships/slide" Target="slide30.xml"/><Relationship Id="rId1" Type="http://schemas.openxmlformats.org/officeDocument/2006/relationships/slideLayout" Target="../slideLayouts/slideLayout7.xml"/><Relationship Id="rId6" Type="http://schemas.openxmlformats.org/officeDocument/2006/relationships/slide" Target="slide7.xml"/><Relationship Id="rId11" Type="http://schemas.openxmlformats.org/officeDocument/2006/relationships/slide" Target="slide14.xml"/><Relationship Id="rId24" Type="http://schemas.openxmlformats.org/officeDocument/2006/relationships/slide" Target="slide31.xml"/><Relationship Id="rId5" Type="http://schemas.openxmlformats.org/officeDocument/2006/relationships/slide" Target="slide6.xml"/><Relationship Id="rId15" Type="http://schemas.openxmlformats.org/officeDocument/2006/relationships/slide" Target="slide17.xml"/><Relationship Id="rId23" Type="http://schemas.openxmlformats.org/officeDocument/2006/relationships/slide" Target="slide21.xml"/><Relationship Id="rId28" Type="http://schemas.openxmlformats.org/officeDocument/2006/relationships/slide" Target="slide29.xml"/><Relationship Id="rId10" Type="http://schemas.openxmlformats.org/officeDocument/2006/relationships/slide" Target="slide13.xml"/><Relationship Id="rId19" Type="http://schemas.openxmlformats.org/officeDocument/2006/relationships/slide" Target="slide23.xml"/><Relationship Id="rId4" Type="http://schemas.openxmlformats.org/officeDocument/2006/relationships/slide" Target="slide5.xml"/><Relationship Id="rId9" Type="http://schemas.openxmlformats.org/officeDocument/2006/relationships/slide" Target="slide12.xml"/><Relationship Id="rId14" Type="http://schemas.openxmlformats.org/officeDocument/2006/relationships/slide" Target="slide18.xml"/><Relationship Id="rId22" Type="http://schemas.openxmlformats.org/officeDocument/2006/relationships/slide" Target="slide26.xml"/><Relationship Id="rId27" Type="http://schemas.openxmlformats.org/officeDocument/2006/relationships/slide" Target="slide28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3" Type="http://schemas.openxmlformats.org/officeDocument/2006/relationships/image" Target="../media/image2.png"/><Relationship Id="rId7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g"/><Relationship Id="rId5" Type="http://schemas.openxmlformats.org/officeDocument/2006/relationships/slide" Target="slide16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slide" Target="slide33.xml"/><Relationship Id="rId1" Type="http://schemas.openxmlformats.org/officeDocument/2006/relationships/slideLayout" Target="../slideLayouts/slideLayout7.xml"/><Relationship Id="rId6" Type="http://schemas.openxmlformats.org/officeDocument/2006/relationships/slide" Target="slide16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slide" Target="slide3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slide" Target="slide16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44.xml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slide" Target="slide15.xml"/><Relationship Id="rId5" Type="http://schemas.openxmlformats.org/officeDocument/2006/relationships/image" Target="../media/image3.png"/><Relationship Id="rId4" Type="http://schemas.openxmlformats.org/officeDocument/2006/relationships/slide" Target="slide3.xml"/><Relationship Id="rId9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slide" Target="slide3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slide" Target="slide16.xml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slide" Target="slide3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slide" Target="slide16.xml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slide" Target="slide3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slide" Target="slide16.xml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slide" Target="slide3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slide" Target="slide16.xml"/><Relationship Id="rId4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slide" Target="slide3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slide" Target="slide16.xml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slide" Target="slide3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slide" Target="slide16.xml"/><Relationship Id="rId4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slide" Target="slide3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slide" Target="slide16.xml"/><Relationship Id="rId4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slide" Target="slide3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slide" Target="slide16.xml"/><Relationship Id="rId4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slide" Target="slide3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slide" Target="slide16.xml"/><Relationship Id="rId4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slide" Target="slide3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slide" Target="slide16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slide" Target="slide3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slide" Target="slide16.xml"/><Relationship Id="rId4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slide" Target="slide3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slide" Target="slide16.xml"/><Relationship Id="rId4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slide" Target="slide3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slide" Target="slide16.xml"/><Relationship Id="rId4" Type="http://schemas.openxmlformats.org/officeDocument/2006/relationships/image" Target="../media/image7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13" Type="http://schemas.openxmlformats.org/officeDocument/2006/relationships/slide" Target="slide36.xml"/><Relationship Id="rId18" Type="http://schemas.openxmlformats.org/officeDocument/2006/relationships/slide" Target="slide39.xml"/><Relationship Id="rId3" Type="http://schemas.openxmlformats.org/officeDocument/2006/relationships/image" Target="../media/image2.png"/><Relationship Id="rId21" Type="http://schemas.openxmlformats.org/officeDocument/2006/relationships/slide" Target="slide25.xml"/><Relationship Id="rId7" Type="http://schemas.openxmlformats.org/officeDocument/2006/relationships/slide" Target="slide10.xml"/><Relationship Id="rId12" Type="http://schemas.openxmlformats.org/officeDocument/2006/relationships/slide" Target="slide37.xml"/><Relationship Id="rId17" Type="http://schemas.openxmlformats.org/officeDocument/2006/relationships/slide" Target="slide2.xml"/><Relationship Id="rId2" Type="http://schemas.openxmlformats.org/officeDocument/2006/relationships/image" Target="../media/image1.png"/><Relationship Id="rId16" Type="http://schemas.openxmlformats.org/officeDocument/2006/relationships/image" Target="../media/image7.png"/><Relationship Id="rId20" Type="http://schemas.openxmlformats.org/officeDocument/2006/relationships/slide" Target="slide41.xml"/><Relationship Id="rId1" Type="http://schemas.openxmlformats.org/officeDocument/2006/relationships/slideLayout" Target="../slideLayouts/slideLayout7.xml"/><Relationship Id="rId6" Type="http://schemas.openxmlformats.org/officeDocument/2006/relationships/slide" Target="slide7.xml"/><Relationship Id="rId11" Type="http://schemas.openxmlformats.org/officeDocument/2006/relationships/slide" Target="slide14.xml"/><Relationship Id="rId24" Type="http://schemas.openxmlformats.org/officeDocument/2006/relationships/slide" Target="slide43.xml"/><Relationship Id="rId5" Type="http://schemas.openxmlformats.org/officeDocument/2006/relationships/slide" Target="slide6.xml"/><Relationship Id="rId15" Type="http://schemas.openxmlformats.org/officeDocument/2006/relationships/slide" Target="slide34.xml"/><Relationship Id="rId23" Type="http://schemas.openxmlformats.org/officeDocument/2006/relationships/slide" Target="slide38.xml"/><Relationship Id="rId10" Type="http://schemas.openxmlformats.org/officeDocument/2006/relationships/slide" Target="slide13.xml"/><Relationship Id="rId19" Type="http://schemas.openxmlformats.org/officeDocument/2006/relationships/slide" Target="slide40.xml"/><Relationship Id="rId4" Type="http://schemas.openxmlformats.org/officeDocument/2006/relationships/slide" Target="slide5.xml"/><Relationship Id="rId9" Type="http://schemas.openxmlformats.org/officeDocument/2006/relationships/slide" Target="slide12.xml"/><Relationship Id="rId14" Type="http://schemas.openxmlformats.org/officeDocument/2006/relationships/slide" Target="slide35.xml"/><Relationship Id="rId22" Type="http://schemas.openxmlformats.org/officeDocument/2006/relationships/slide" Target="slide4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slide" Target="slide33.xml"/><Relationship Id="rId4" Type="http://schemas.openxmlformats.org/officeDocument/2006/relationships/image" Target="../media/image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slide" Target="slide33.xml"/><Relationship Id="rId4" Type="http://schemas.openxmlformats.org/officeDocument/2006/relationships/image" Target="../media/image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slide" Target="slide33.xml"/><Relationship Id="rId4" Type="http://schemas.openxmlformats.org/officeDocument/2006/relationships/image" Target="../media/image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slide" Target="slide33.xml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slide" Target="slide33.xml"/><Relationship Id="rId4" Type="http://schemas.openxmlformats.org/officeDocument/2006/relationships/image" Target="../media/image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slide" Target="slide3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13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slide" Target="slide10.xml"/><Relationship Id="rId12" Type="http://schemas.openxmlformats.org/officeDocument/2006/relationships/slide" Target="slide8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slide" Target="slide7.xml"/><Relationship Id="rId11" Type="http://schemas.openxmlformats.org/officeDocument/2006/relationships/slide" Target="slide14.xml"/><Relationship Id="rId5" Type="http://schemas.openxmlformats.org/officeDocument/2006/relationships/slide" Target="slide6.xml"/><Relationship Id="rId15" Type="http://schemas.openxmlformats.org/officeDocument/2006/relationships/slide" Target="slide9.xml"/><Relationship Id="rId10" Type="http://schemas.openxmlformats.org/officeDocument/2006/relationships/slide" Target="slide13.xml"/><Relationship Id="rId4" Type="http://schemas.openxmlformats.org/officeDocument/2006/relationships/slide" Target="slide5.xml"/><Relationship Id="rId9" Type="http://schemas.openxmlformats.org/officeDocument/2006/relationships/slide" Target="slide12.xml"/><Relationship Id="rId14" Type="http://schemas.openxmlformats.org/officeDocument/2006/relationships/slide" Target="slide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slide" Target="slide33.xml"/><Relationship Id="rId4" Type="http://schemas.openxmlformats.org/officeDocument/2006/relationships/image" Target="../media/image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slide" Target="slide33.xml"/><Relationship Id="rId4" Type="http://schemas.openxmlformats.org/officeDocument/2006/relationships/image" Target="../media/image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slide" Target="slide33.xml"/><Relationship Id="rId4" Type="http://schemas.openxmlformats.org/officeDocument/2006/relationships/image" Target="../media/image7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slide" Target="slide33.xml"/><Relationship Id="rId4" Type="http://schemas.openxmlformats.org/officeDocument/2006/relationships/image" Target="../media/image7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slide" Target="slide2.xml"/><Relationship Id="rId4" Type="http://schemas.openxmlformats.org/officeDocument/2006/relationships/image" Target="../media/image7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.xml"/><Relationship Id="rId5" Type="http://schemas.openxmlformats.org/officeDocument/2006/relationships/image" Target="../media/image7.png"/><Relationship Id="rId4" Type="http://schemas.openxmlformats.org/officeDocument/2006/relationships/image" Target="../media/image20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.xml"/><Relationship Id="rId5" Type="http://schemas.openxmlformats.org/officeDocument/2006/relationships/image" Target="../media/image7.png"/><Relationship Id="rId4" Type="http://schemas.openxmlformats.org/officeDocument/2006/relationships/image" Target="../media/image20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.xml"/><Relationship Id="rId5" Type="http://schemas.openxmlformats.org/officeDocument/2006/relationships/image" Target="../media/image7.png"/><Relationship Id="rId4" Type="http://schemas.openxmlformats.org/officeDocument/2006/relationships/image" Target="../media/image21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slide" Target="slide2.xml"/><Relationship Id="rId4" Type="http://schemas.openxmlformats.org/officeDocument/2006/relationships/image" Target="../media/image7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slide" Target="slide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g"/><Relationship Id="rId5" Type="http://schemas.openxmlformats.org/officeDocument/2006/relationships/slide" Target="slide4.xml"/><Relationship Id="rId4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slide" Target="slide2.xml"/><Relationship Id="rId4" Type="http://schemas.openxmlformats.org/officeDocument/2006/relationships/image" Target="../media/image7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jpeg"/><Relationship Id="rId5" Type="http://schemas.openxmlformats.org/officeDocument/2006/relationships/slide" Target="slide2.xml"/><Relationship Id="rId4" Type="http://schemas.openxmlformats.org/officeDocument/2006/relationships/image" Target="../media/image7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jpeg"/><Relationship Id="rId5" Type="http://schemas.openxmlformats.org/officeDocument/2006/relationships/slide" Target="slide2.xml"/><Relationship Id="rId4" Type="http://schemas.openxmlformats.org/officeDocument/2006/relationships/image" Target="../media/image7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jpeg"/><Relationship Id="rId5" Type="http://schemas.openxmlformats.org/officeDocument/2006/relationships/slide" Target="slide2.xml"/><Relationship Id="rId4" Type="http://schemas.openxmlformats.org/officeDocument/2006/relationships/image" Target="../media/image7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jpeg"/><Relationship Id="rId5" Type="http://schemas.openxmlformats.org/officeDocument/2006/relationships/slide" Target="slide2.xml"/><Relationship Id="rId4" Type="http://schemas.openxmlformats.org/officeDocument/2006/relationships/image" Target="../media/image7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jpeg"/><Relationship Id="rId5" Type="http://schemas.openxmlformats.org/officeDocument/2006/relationships/slide" Target="slide2.xml"/><Relationship Id="rId4" Type="http://schemas.openxmlformats.org/officeDocument/2006/relationships/image" Target="../media/image7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jpeg"/><Relationship Id="rId5" Type="http://schemas.openxmlformats.org/officeDocument/2006/relationships/slide" Target="slide2.xml"/><Relationship Id="rId4" Type="http://schemas.openxmlformats.org/officeDocument/2006/relationships/image" Target="../media/image7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jpeg"/><Relationship Id="rId5" Type="http://schemas.openxmlformats.org/officeDocument/2006/relationships/slide" Target="slide2.xml"/><Relationship Id="rId4" Type="http://schemas.openxmlformats.org/officeDocument/2006/relationships/image" Target="../media/image7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jpeg"/><Relationship Id="rId5" Type="http://schemas.openxmlformats.org/officeDocument/2006/relationships/slide" Target="slide2.xml"/><Relationship Id="rId4" Type="http://schemas.openxmlformats.org/officeDocument/2006/relationships/image" Target="../media/image7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jpeg"/><Relationship Id="rId5" Type="http://schemas.openxmlformats.org/officeDocument/2006/relationships/slide" Target="slide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slide" Target="slide4.xml"/><Relationship Id="rId4" Type="http://schemas.openxmlformats.org/officeDocument/2006/relationships/image" Target="../media/image7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jpeg"/><Relationship Id="rId5" Type="http://schemas.openxmlformats.org/officeDocument/2006/relationships/slide" Target="slide2.xml"/><Relationship Id="rId4" Type="http://schemas.openxmlformats.org/officeDocument/2006/relationships/image" Target="../media/image7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.xml"/><Relationship Id="rId5" Type="http://schemas.openxmlformats.org/officeDocument/2006/relationships/image" Target="../media/image7.png"/><Relationship Id="rId4" Type="http://schemas.openxmlformats.org/officeDocument/2006/relationships/image" Target="../media/image28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slide" Target="slide2.xml"/><Relationship Id="rId4" Type="http://schemas.openxmlformats.org/officeDocument/2006/relationships/image" Target="../media/image7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.xml"/><Relationship Id="rId5" Type="http://schemas.openxmlformats.org/officeDocument/2006/relationships/image" Target="../media/image7.png"/><Relationship Id="rId4" Type="http://schemas.openxmlformats.org/officeDocument/2006/relationships/image" Target="../media/image29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slide" Target="slide2.xml"/><Relationship Id="rId4" Type="http://schemas.openxmlformats.org/officeDocument/2006/relationships/image" Target="../media/image7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.xml"/><Relationship Id="rId5" Type="http://schemas.openxmlformats.org/officeDocument/2006/relationships/image" Target="../media/image7.png"/><Relationship Id="rId4" Type="http://schemas.openxmlformats.org/officeDocument/2006/relationships/image" Target="../media/image30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slide" Target="slide2.xml"/><Relationship Id="rId4" Type="http://schemas.openxmlformats.org/officeDocument/2006/relationships/image" Target="../media/image7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.xml"/><Relationship Id="rId5" Type="http://schemas.openxmlformats.org/officeDocument/2006/relationships/image" Target="../media/image7.png"/><Relationship Id="rId4" Type="http://schemas.openxmlformats.org/officeDocument/2006/relationships/image" Target="../media/image31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slide" Target="slide2.xml"/><Relationship Id="rId4" Type="http://schemas.openxmlformats.org/officeDocument/2006/relationships/image" Target="../media/image7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a.me/966500609205" TargetMode="External"/><Relationship Id="rId4" Type="http://schemas.openxmlformats.org/officeDocument/2006/relationships/image" Target="../media/image3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g"/><Relationship Id="rId5" Type="http://schemas.openxmlformats.org/officeDocument/2006/relationships/slide" Target="slide4.xml"/><Relationship Id="rId4" Type="http://schemas.openxmlformats.org/officeDocument/2006/relationships/image" Target="../media/image7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g"/><Relationship Id="rId5" Type="http://schemas.openxmlformats.org/officeDocument/2006/relationships/slide" Target="slide4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g"/><Relationship Id="rId5" Type="http://schemas.openxmlformats.org/officeDocument/2006/relationships/slide" Target="slide4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-124327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1884948" y="3278105"/>
            <a:ext cx="7194884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SA" sz="6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فعاليات جَمعَة</a:t>
            </a:r>
          </a:p>
        </p:txBody>
      </p:sp>
      <p:pic>
        <p:nvPicPr>
          <p:cNvPr id="13" name="صورة 12" descr="صورة تحتوي على دائرة, الرسومات, الإبداع&#10;&#10;تم إنشاء الوصف تلقائياً">
            <a:extLst>
              <a:ext uri="{FF2B5EF4-FFF2-40B4-BE49-F238E27FC236}">
                <a16:creationId xmlns:a16="http://schemas.microsoft.com/office/drawing/2014/main" id="{69B50D39-9B4E-0449-B6E8-AD60B4369E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7100" y="902744"/>
            <a:ext cx="1582336" cy="913783"/>
          </a:xfrm>
          <a:prstGeom prst="rect">
            <a:avLst/>
          </a:prstGeom>
        </p:spPr>
      </p:pic>
      <p:pic>
        <p:nvPicPr>
          <p:cNvPr id="14" name="صورة 13" descr="صورة تحتوي على دائرة, الرسومات, الإبداع&#10;&#10;تم إنشاء الوصف تلقائياً">
            <a:extLst>
              <a:ext uri="{FF2B5EF4-FFF2-40B4-BE49-F238E27FC236}">
                <a16:creationId xmlns:a16="http://schemas.microsoft.com/office/drawing/2014/main" id="{FA267CFA-42D2-7950-A0A2-794E03A5D5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726" y="993693"/>
            <a:ext cx="1582336" cy="913783"/>
          </a:xfrm>
          <a:prstGeom prst="rect">
            <a:avLst/>
          </a:prstGeom>
        </p:spPr>
      </p:pic>
      <p:pic>
        <p:nvPicPr>
          <p:cNvPr id="15" name="صورة 14" descr="صورة تحتوي على دائرة, الرسومات, الإبداع&#10;&#10;تم إنشاء الوصف تلقائياً">
            <a:extLst>
              <a:ext uri="{FF2B5EF4-FFF2-40B4-BE49-F238E27FC236}">
                <a16:creationId xmlns:a16="http://schemas.microsoft.com/office/drawing/2014/main" id="{D7DF34AA-8EC3-04E4-7140-E6F92A5DBC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401" y="-221935"/>
            <a:ext cx="1582336" cy="913783"/>
          </a:xfrm>
          <a:prstGeom prst="rect">
            <a:avLst/>
          </a:prstGeom>
        </p:spPr>
      </p:pic>
      <p:pic>
        <p:nvPicPr>
          <p:cNvPr id="16" name="صورة 15" descr="صورة تحتوي على دائرة, الرسومات, الإبداع&#10;&#10;تم إنشاء الوصف تلقائياً">
            <a:extLst>
              <a:ext uri="{FF2B5EF4-FFF2-40B4-BE49-F238E27FC236}">
                <a16:creationId xmlns:a16="http://schemas.microsoft.com/office/drawing/2014/main" id="{702BE2B7-10D1-CFC5-C14E-EAA9FA4145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839" y="122837"/>
            <a:ext cx="1582336" cy="913783"/>
          </a:xfrm>
          <a:prstGeom prst="rect">
            <a:avLst/>
          </a:prstGeom>
        </p:spPr>
      </p:pic>
      <p:pic>
        <p:nvPicPr>
          <p:cNvPr id="20" name="صورة 19" descr="صورة تحتوي على الفراغ/ الفضاء, الظلام, جرم فلكي, دائرة&#10;&#10;تم إنشاء الوصف تلقائياً">
            <a:extLst>
              <a:ext uri="{FF2B5EF4-FFF2-40B4-BE49-F238E27FC236}">
                <a16:creationId xmlns:a16="http://schemas.microsoft.com/office/drawing/2014/main" id="{51C77325-8DDA-A0CF-4225-416285BF904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626" y="1592099"/>
            <a:ext cx="882943" cy="816383"/>
          </a:xfrm>
          <a:prstGeom prst="rect">
            <a:avLst/>
          </a:prstGeom>
        </p:spPr>
      </p:pic>
      <p:pic>
        <p:nvPicPr>
          <p:cNvPr id="21" name="صورة 20">
            <a:extLst>
              <a:ext uri="{FF2B5EF4-FFF2-40B4-BE49-F238E27FC236}">
                <a16:creationId xmlns:a16="http://schemas.microsoft.com/office/drawing/2014/main" id="{8A6BF4F5-8D8F-2D3E-E9AD-8DAF407A672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769" y="1003364"/>
            <a:ext cx="882943" cy="816383"/>
          </a:xfrm>
          <a:prstGeom prst="rect">
            <a:avLst/>
          </a:prstGeom>
        </p:spPr>
      </p:pic>
      <p:pic>
        <p:nvPicPr>
          <p:cNvPr id="22" name="صورة 21">
            <a:extLst>
              <a:ext uri="{FF2B5EF4-FFF2-40B4-BE49-F238E27FC236}">
                <a16:creationId xmlns:a16="http://schemas.microsoft.com/office/drawing/2014/main" id="{AEC823CC-765A-3A86-BD52-2D5F5FA978E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185" y="924906"/>
            <a:ext cx="882943" cy="816383"/>
          </a:xfrm>
          <a:prstGeom prst="rect">
            <a:avLst/>
          </a:prstGeom>
        </p:spPr>
      </p:pic>
      <p:pic>
        <p:nvPicPr>
          <p:cNvPr id="25" name="صورة 24" descr="صورة تحتوي على دائرة, الرسومات, الإبداع&#10;&#10;تم إنشاء الوصف تلقائياً">
            <a:extLst>
              <a:ext uri="{FF2B5EF4-FFF2-40B4-BE49-F238E27FC236}">
                <a16:creationId xmlns:a16="http://schemas.microsoft.com/office/drawing/2014/main" id="{7528D3FC-D977-D320-9EC2-4D1B30351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498" y="1209041"/>
            <a:ext cx="1582336" cy="913783"/>
          </a:xfrm>
          <a:prstGeom prst="rect">
            <a:avLst/>
          </a:prstGeom>
        </p:spPr>
      </p:pic>
      <p:pic>
        <p:nvPicPr>
          <p:cNvPr id="26" name="صورة 25">
            <a:extLst>
              <a:ext uri="{FF2B5EF4-FFF2-40B4-BE49-F238E27FC236}">
                <a16:creationId xmlns:a16="http://schemas.microsoft.com/office/drawing/2014/main" id="{AF37FFC7-34B9-0DF9-5995-FD5536777E0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8836" y="220237"/>
            <a:ext cx="882943" cy="816383"/>
          </a:xfrm>
          <a:prstGeom prst="rect">
            <a:avLst/>
          </a:prstGeom>
        </p:spPr>
      </p:pic>
      <p:pic>
        <p:nvPicPr>
          <p:cNvPr id="27" name="صورة 26">
            <a:extLst>
              <a:ext uri="{FF2B5EF4-FFF2-40B4-BE49-F238E27FC236}">
                <a16:creationId xmlns:a16="http://schemas.microsoft.com/office/drawing/2014/main" id="{6148E5D2-219E-FEE2-9F44-D6487ECE454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401" y="1392591"/>
            <a:ext cx="882943" cy="816383"/>
          </a:xfrm>
          <a:prstGeom prst="rect">
            <a:avLst/>
          </a:prstGeom>
        </p:spPr>
      </p:pic>
      <p:pic>
        <p:nvPicPr>
          <p:cNvPr id="28" name="صورة 27">
            <a:extLst>
              <a:ext uri="{FF2B5EF4-FFF2-40B4-BE49-F238E27FC236}">
                <a16:creationId xmlns:a16="http://schemas.microsoft.com/office/drawing/2014/main" id="{DBBD3359-7CA8-3EDB-471A-CB60F45092D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5612" y="115535"/>
            <a:ext cx="882943" cy="816383"/>
          </a:xfrm>
          <a:prstGeom prst="rect">
            <a:avLst/>
          </a:prstGeom>
        </p:spPr>
      </p:pic>
      <p:grpSp>
        <p:nvGrpSpPr>
          <p:cNvPr id="31" name="مجموعة 30">
            <a:extLst>
              <a:ext uri="{FF2B5EF4-FFF2-40B4-BE49-F238E27FC236}">
                <a16:creationId xmlns:a16="http://schemas.microsoft.com/office/drawing/2014/main" id="{952BCF53-C59C-3639-AED7-CFD52B815512}"/>
              </a:ext>
            </a:extLst>
          </p:cNvPr>
          <p:cNvGrpSpPr/>
          <p:nvPr/>
        </p:nvGrpSpPr>
        <p:grpSpPr>
          <a:xfrm>
            <a:off x="9244308" y="3608"/>
            <a:ext cx="3429683" cy="2350090"/>
            <a:chOff x="9244308" y="3608"/>
            <a:chExt cx="3429683" cy="2350090"/>
          </a:xfrm>
        </p:grpSpPr>
        <p:sp>
          <p:nvSpPr>
            <p:cNvPr id="9" name="شكل بيضاوي 8">
              <a:extLst>
                <a:ext uri="{FF2B5EF4-FFF2-40B4-BE49-F238E27FC236}">
                  <a16:creationId xmlns:a16="http://schemas.microsoft.com/office/drawing/2014/main" id="{9074CD17-7BB6-796A-B36D-579957CB715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1" name="صورة 10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FEDC71FE-8C1F-F98B-F6CA-09C03EB0C0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2" name="صورة 11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814C4C7C-9BE4-13DE-9D81-A11AE057DF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23" name="صورة 22">
              <a:extLst>
                <a:ext uri="{FF2B5EF4-FFF2-40B4-BE49-F238E27FC236}">
                  <a16:creationId xmlns:a16="http://schemas.microsoft.com/office/drawing/2014/main" id="{51EB3DCF-4FAB-3FE8-5F61-E2ABDC9A15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24" name="صورة 23">
              <a:extLst>
                <a:ext uri="{FF2B5EF4-FFF2-40B4-BE49-F238E27FC236}">
                  <a16:creationId xmlns:a16="http://schemas.microsoft.com/office/drawing/2014/main" id="{68B7599B-91DC-211B-4E35-7B8321EA03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29" name="صورة 28">
              <a:extLst>
                <a:ext uri="{FF2B5EF4-FFF2-40B4-BE49-F238E27FC236}">
                  <a16:creationId xmlns:a16="http://schemas.microsoft.com/office/drawing/2014/main" id="{245D94D5-5A4B-FE4D-663C-6E3F6F7612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30" name="صورة 29">
            <a:extLst>
              <a:ext uri="{FF2B5EF4-FFF2-40B4-BE49-F238E27FC236}">
                <a16:creationId xmlns:a16="http://schemas.microsoft.com/office/drawing/2014/main" id="{B55AE002-C70E-A0FD-2940-657FEE90628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010" y="-47245"/>
            <a:ext cx="882943" cy="816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251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السؤال السادس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3" name="مربع نص 2">
            <a:extLst>
              <a:ext uri="{FF2B5EF4-FFF2-40B4-BE49-F238E27FC236}">
                <a16:creationId xmlns:a16="http://schemas.microsoft.com/office/drawing/2014/main" id="{FDFB1411-9D48-04E2-0909-994055925536}"/>
              </a:ext>
            </a:extLst>
          </p:cNvPr>
          <p:cNvSpPr txBox="1"/>
          <p:nvPr/>
        </p:nvSpPr>
        <p:spPr>
          <a:xfrm>
            <a:off x="2562726" y="2629996"/>
            <a:ext cx="7194884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5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عطنا شيء تتمناه ؟</a:t>
            </a:r>
          </a:p>
        </p:txBody>
      </p:sp>
      <p:pic>
        <p:nvPicPr>
          <p:cNvPr id="7" name="صورة 6" descr="صورة تحتوي على شخص, الوجه الإنساني, تلبيس, رضيع&#10;&#10;تم إنشاء الوصف تلقائياً">
            <a:extLst>
              <a:ext uri="{FF2B5EF4-FFF2-40B4-BE49-F238E27FC236}">
                <a16:creationId xmlns:a16="http://schemas.microsoft.com/office/drawing/2014/main" id="{6D4BD84C-8DD9-6A71-992E-370C82F60FC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5812" y="4249803"/>
            <a:ext cx="2160373" cy="216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159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السؤال السابع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CB97B33F-8635-00FC-3F54-67E3B8471BA9}"/>
              </a:ext>
            </a:extLst>
          </p:cNvPr>
          <p:cNvSpPr txBox="1"/>
          <p:nvPr/>
        </p:nvSpPr>
        <p:spPr>
          <a:xfrm>
            <a:off x="2723307" y="2779660"/>
            <a:ext cx="7194884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5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متى أخر مره صحت ( بكيت )     ؟</a:t>
            </a:r>
          </a:p>
        </p:txBody>
      </p:sp>
      <p:pic>
        <p:nvPicPr>
          <p:cNvPr id="3" name="صورة 2" descr="صورة تحتوي على ابتسامة, مبتسم, تعبيرات, الأصفر&#10;&#10;تم إنشاء الوصف تلقائياً">
            <a:extLst>
              <a:ext uri="{FF2B5EF4-FFF2-40B4-BE49-F238E27FC236}">
                <a16:creationId xmlns:a16="http://schemas.microsoft.com/office/drawing/2014/main" id="{E6CCC3DB-34D9-1015-94D7-21D109AFACA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2758" y="2995849"/>
            <a:ext cx="391286" cy="391286"/>
          </a:xfrm>
          <a:prstGeom prst="rect">
            <a:avLst/>
          </a:prstGeom>
        </p:spPr>
      </p:pic>
      <p:pic>
        <p:nvPicPr>
          <p:cNvPr id="8" name="صورة 7" descr="صورة تحتوي على الوجه الإنساني, صورة ذاتية (سيلفي), جبين, شخص&#10;&#10;تم إنشاء الوصف تلقائياً">
            <a:extLst>
              <a:ext uri="{FF2B5EF4-FFF2-40B4-BE49-F238E27FC236}">
                <a16:creationId xmlns:a16="http://schemas.microsoft.com/office/drawing/2014/main" id="{B9986B87-DFB9-3A64-02E8-A125B64D6C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3855" y="4180527"/>
            <a:ext cx="2344287" cy="2374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0302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128337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السؤال الثامن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6" name="مربع نص 5">
            <a:extLst>
              <a:ext uri="{FF2B5EF4-FFF2-40B4-BE49-F238E27FC236}">
                <a16:creationId xmlns:a16="http://schemas.microsoft.com/office/drawing/2014/main" id="{F5A51091-5FDA-2B9D-CEF8-F75E3D16172B}"/>
              </a:ext>
            </a:extLst>
          </p:cNvPr>
          <p:cNvSpPr txBox="1"/>
          <p:nvPr/>
        </p:nvSpPr>
        <p:spPr>
          <a:xfrm>
            <a:off x="1304045" y="2796748"/>
            <a:ext cx="9712245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5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قد زرفت شيء لأحد من اللي جنبك الحين ؟</a:t>
            </a:r>
          </a:p>
        </p:txBody>
      </p:sp>
      <p:pic>
        <p:nvPicPr>
          <p:cNvPr id="8" name="صورة 7" descr="صورة تحتوي على شخص, طفل صغير, رضيع, الوجه الإنساني&#10;&#10;تم إنشاء الوصف تلقائياً">
            <a:extLst>
              <a:ext uri="{FF2B5EF4-FFF2-40B4-BE49-F238E27FC236}">
                <a16:creationId xmlns:a16="http://schemas.microsoft.com/office/drawing/2014/main" id="{2DD695B8-6465-44D9-AC16-C054A5BE3B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8153" y="4047172"/>
            <a:ext cx="2564027" cy="2564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132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السؤال التاسع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B2CD013F-DD8B-6675-1394-B66D38FD5041}"/>
              </a:ext>
            </a:extLst>
          </p:cNvPr>
          <p:cNvSpPr txBox="1"/>
          <p:nvPr/>
        </p:nvSpPr>
        <p:spPr>
          <a:xfrm>
            <a:off x="2723307" y="2555296"/>
            <a:ext cx="7194884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5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قل لنا اخر موقف جبت فيه العيد !</a:t>
            </a:r>
          </a:p>
        </p:txBody>
      </p:sp>
      <p:pic>
        <p:nvPicPr>
          <p:cNvPr id="6" name="صورة 5" descr="صورة تحتوي على شخص, طفل صغير, نظارات واقية, الوجه الإنساني&#10;&#10;تم إنشاء الوصف تلقائياً">
            <a:extLst>
              <a:ext uri="{FF2B5EF4-FFF2-40B4-BE49-F238E27FC236}">
                <a16:creationId xmlns:a16="http://schemas.microsoft.com/office/drawing/2014/main" id="{5649214E-D62F-D3E2-E4E0-600363BEBB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5930" y="4064735"/>
            <a:ext cx="2531075" cy="253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70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السؤال العاشر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2DE22DC1-92B0-95D4-4717-0EE44188A6D7}"/>
              </a:ext>
            </a:extLst>
          </p:cNvPr>
          <p:cNvSpPr txBox="1"/>
          <p:nvPr/>
        </p:nvSpPr>
        <p:spPr>
          <a:xfrm>
            <a:off x="1568777" y="2779660"/>
            <a:ext cx="9110883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5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قلنا أغلى شيء شريته في حياتك؟</a:t>
            </a:r>
          </a:p>
        </p:txBody>
      </p:sp>
      <p:pic>
        <p:nvPicPr>
          <p:cNvPr id="6" name="صورة 5" descr="صورة تحتوي على شخص, الوجه الإنساني, تلبيس, ابتسامة&#10;&#10;تم إنشاء الوصف تلقائياً">
            <a:extLst>
              <a:ext uri="{FF2B5EF4-FFF2-40B4-BE49-F238E27FC236}">
                <a16:creationId xmlns:a16="http://schemas.microsoft.com/office/drawing/2014/main" id="{87B520DC-C9C8-C538-1CA7-915F00E98C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8923" y="4232668"/>
            <a:ext cx="1977820" cy="2181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316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-124327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لعبة التحديات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3" name="مربع نص 22">
            <a:extLst>
              <a:ext uri="{FF2B5EF4-FFF2-40B4-BE49-F238E27FC236}">
                <a16:creationId xmlns:a16="http://schemas.microsoft.com/office/drawing/2014/main" id="{CFE93747-B312-C3F2-F100-2032B8CD5F28}"/>
              </a:ext>
            </a:extLst>
          </p:cNvPr>
          <p:cNvSpPr txBox="1"/>
          <p:nvPr/>
        </p:nvSpPr>
        <p:spPr>
          <a:xfrm>
            <a:off x="1900525" y="2518361"/>
            <a:ext cx="8519286" cy="19389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4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طريقة اللعبة :</a:t>
            </a:r>
          </a:p>
          <a:p>
            <a:pPr algn="ctr"/>
            <a:endParaRPr lang="ar-SA" sz="2400" dirty="0">
              <a:solidFill>
                <a:schemeClr val="bg1"/>
              </a:solidFill>
              <a:latin typeface="AA-TYPO" panose="02000800000000000000" pitchFamily="2" charset="-78"/>
              <a:cs typeface="AA-TYPO" panose="02000800000000000000" pitchFamily="2" charset="-78"/>
            </a:endParaRPr>
          </a:p>
          <a:p>
            <a:pPr algn="ctr"/>
            <a:r>
              <a:rPr lang="ar-SA" sz="24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اول شيء حددوا من اول واحد يلعب عن طريق القرعة  بعدها اختر رقم و سو التحدي و اللي ما يسويه او ازود من الوقت يتعاقب !</a:t>
            </a:r>
          </a:p>
        </p:txBody>
      </p:sp>
      <p:pic>
        <p:nvPicPr>
          <p:cNvPr id="2" name="صورة 1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F3C158A0-A89E-7429-7B92-951522F25E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94" y="220502"/>
            <a:ext cx="392576" cy="392576"/>
          </a:xfrm>
          <a:prstGeom prst="rect">
            <a:avLst/>
          </a:prstGeom>
        </p:spPr>
      </p:pic>
      <p:sp>
        <p:nvSpPr>
          <p:cNvPr id="3" name="مربع نص 2">
            <a:extLst>
              <a:ext uri="{FF2B5EF4-FFF2-40B4-BE49-F238E27FC236}">
                <a16:creationId xmlns:a16="http://schemas.microsoft.com/office/drawing/2014/main" id="{1A46A119-9F7C-52A7-E6EC-C74E8750A456}"/>
              </a:ext>
            </a:extLst>
          </p:cNvPr>
          <p:cNvSpPr txBox="1"/>
          <p:nvPr/>
        </p:nvSpPr>
        <p:spPr>
          <a:xfrm>
            <a:off x="-306354" y="332723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6" name="مستطيل 5">
            <a:hlinkClick r:id="rId5" action="ppaction://hlinksldjump"/>
            <a:extLst>
              <a:ext uri="{FF2B5EF4-FFF2-40B4-BE49-F238E27FC236}">
                <a16:creationId xmlns:a16="http://schemas.microsoft.com/office/drawing/2014/main" id="{8A8ABCC1-8DEC-6FE9-5ED2-4601AEE5CE74}"/>
              </a:ext>
            </a:extLst>
          </p:cNvPr>
          <p:cNvSpPr/>
          <p:nvPr/>
        </p:nvSpPr>
        <p:spPr>
          <a:xfrm>
            <a:off x="0" y="210360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197595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128337" y="-132348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لعبة التحديات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شكل بيضاوي 1">
            <a:hlinkClick r:id="rId4" action="ppaction://hlinksldjump"/>
            <a:extLst>
              <a:ext uri="{FF2B5EF4-FFF2-40B4-BE49-F238E27FC236}">
                <a16:creationId xmlns:a16="http://schemas.microsoft.com/office/drawing/2014/main" id="{F869D85C-9ECE-DFAC-2752-DAB4D3449B3D}"/>
              </a:ext>
            </a:extLst>
          </p:cNvPr>
          <p:cNvSpPr/>
          <p:nvPr/>
        </p:nvSpPr>
        <p:spPr>
          <a:xfrm>
            <a:off x="726869" y="2631985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" name="شكل بيضاوي 2">
            <a:hlinkClick r:id="rId5" action="ppaction://hlinksldjump"/>
            <a:extLst>
              <a:ext uri="{FF2B5EF4-FFF2-40B4-BE49-F238E27FC236}">
                <a16:creationId xmlns:a16="http://schemas.microsoft.com/office/drawing/2014/main" id="{EC32B6EB-36EB-D2AE-AC57-A22E6642372D}"/>
              </a:ext>
            </a:extLst>
          </p:cNvPr>
          <p:cNvSpPr/>
          <p:nvPr/>
        </p:nvSpPr>
        <p:spPr>
          <a:xfrm>
            <a:off x="2132376" y="2631985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6" name="شكل بيضاوي 5">
            <a:hlinkClick r:id="rId6" action="ppaction://hlinksldjump"/>
            <a:extLst>
              <a:ext uri="{FF2B5EF4-FFF2-40B4-BE49-F238E27FC236}">
                <a16:creationId xmlns:a16="http://schemas.microsoft.com/office/drawing/2014/main" id="{38BEFD41-0F61-B8E8-DEB1-AA1741E05797}"/>
              </a:ext>
            </a:extLst>
          </p:cNvPr>
          <p:cNvSpPr/>
          <p:nvPr/>
        </p:nvSpPr>
        <p:spPr>
          <a:xfrm>
            <a:off x="3505191" y="2631985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7" name="شكل بيضاوي 6">
            <a:hlinkClick r:id="rId6" action="ppaction://hlinksldjump"/>
            <a:extLst>
              <a:ext uri="{FF2B5EF4-FFF2-40B4-BE49-F238E27FC236}">
                <a16:creationId xmlns:a16="http://schemas.microsoft.com/office/drawing/2014/main" id="{AB2F3C65-09C3-810A-A093-FD02239AE29A}"/>
              </a:ext>
            </a:extLst>
          </p:cNvPr>
          <p:cNvSpPr/>
          <p:nvPr/>
        </p:nvSpPr>
        <p:spPr>
          <a:xfrm>
            <a:off x="4943390" y="2624658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19" name="شكل بيضاوي 18">
            <a:extLst>
              <a:ext uri="{FF2B5EF4-FFF2-40B4-BE49-F238E27FC236}">
                <a16:creationId xmlns:a16="http://schemas.microsoft.com/office/drawing/2014/main" id="{53D2FC5F-872D-CEDB-BCFB-74ED37836B05}"/>
              </a:ext>
            </a:extLst>
          </p:cNvPr>
          <p:cNvSpPr/>
          <p:nvPr/>
        </p:nvSpPr>
        <p:spPr>
          <a:xfrm>
            <a:off x="6319010" y="2624658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20" name="شكل بيضاوي 19">
            <a:hlinkClick r:id="rId7" action="ppaction://hlinksldjump"/>
            <a:extLst>
              <a:ext uri="{FF2B5EF4-FFF2-40B4-BE49-F238E27FC236}">
                <a16:creationId xmlns:a16="http://schemas.microsoft.com/office/drawing/2014/main" id="{0903210A-F4A5-7537-BA35-8ECDCB24011E}"/>
              </a:ext>
            </a:extLst>
          </p:cNvPr>
          <p:cNvSpPr/>
          <p:nvPr/>
        </p:nvSpPr>
        <p:spPr>
          <a:xfrm>
            <a:off x="7724517" y="2624658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1" name="شكل بيضاوي 20">
            <a:hlinkClick r:id="rId8" action="ppaction://hlinksldjump"/>
            <a:extLst>
              <a:ext uri="{FF2B5EF4-FFF2-40B4-BE49-F238E27FC236}">
                <a16:creationId xmlns:a16="http://schemas.microsoft.com/office/drawing/2014/main" id="{5FD41312-CA17-4E3E-3846-A5EB4F38AADF}"/>
              </a:ext>
            </a:extLst>
          </p:cNvPr>
          <p:cNvSpPr/>
          <p:nvPr/>
        </p:nvSpPr>
        <p:spPr>
          <a:xfrm>
            <a:off x="9130024" y="2624658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2" name="شكل بيضاوي 21">
            <a:hlinkClick r:id="rId9" action="ppaction://hlinksldjump"/>
            <a:extLst>
              <a:ext uri="{FF2B5EF4-FFF2-40B4-BE49-F238E27FC236}">
                <a16:creationId xmlns:a16="http://schemas.microsoft.com/office/drawing/2014/main" id="{13F6A226-FD96-5630-689B-A395FC6E7172}"/>
              </a:ext>
            </a:extLst>
          </p:cNvPr>
          <p:cNvSpPr/>
          <p:nvPr/>
        </p:nvSpPr>
        <p:spPr>
          <a:xfrm>
            <a:off x="10535531" y="2617331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3" name="شكل بيضاوي 32">
            <a:hlinkClick r:id="rId10" action="ppaction://hlinksldjump"/>
            <a:extLst>
              <a:ext uri="{FF2B5EF4-FFF2-40B4-BE49-F238E27FC236}">
                <a16:creationId xmlns:a16="http://schemas.microsoft.com/office/drawing/2014/main" id="{6F06EF39-487F-59D9-512C-6090152AF779}"/>
              </a:ext>
            </a:extLst>
          </p:cNvPr>
          <p:cNvSpPr/>
          <p:nvPr/>
        </p:nvSpPr>
        <p:spPr>
          <a:xfrm>
            <a:off x="726869" y="4080642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4" name="شكل بيضاوي 33">
            <a:hlinkClick r:id="rId11" action="ppaction://hlinksldjump"/>
            <a:extLst>
              <a:ext uri="{FF2B5EF4-FFF2-40B4-BE49-F238E27FC236}">
                <a16:creationId xmlns:a16="http://schemas.microsoft.com/office/drawing/2014/main" id="{9EA707E7-4532-87F7-928D-C0EA2C9192D1}"/>
              </a:ext>
            </a:extLst>
          </p:cNvPr>
          <p:cNvSpPr/>
          <p:nvPr/>
        </p:nvSpPr>
        <p:spPr>
          <a:xfrm>
            <a:off x="2146363" y="4065767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42" name="مربع نص 41">
            <a:extLst>
              <a:ext uri="{FF2B5EF4-FFF2-40B4-BE49-F238E27FC236}">
                <a16:creationId xmlns:a16="http://schemas.microsoft.com/office/drawing/2014/main" id="{9C1F7CAD-3CF5-1CA0-3454-8E5FA658DF4E}"/>
              </a:ext>
            </a:extLst>
          </p:cNvPr>
          <p:cNvSpPr txBox="1"/>
          <p:nvPr/>
        </p:nvSpPr>
        <p:spPr>
          <a:xfrm>
            <a:off x="587239" y="2965726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1</a:t>
            </a:r>
          </a:p>
        </p:txBody>
      </p:sp>
      <p:sp>
        <p:nvSpPr>
          <p:cNvPr id="51" name="مربع نص 50">
            <a:extLst>
              <a:ext uri="{FF2B5EF4-FFF2-40B4-BE49-F238E27FC236}">
                <a16:creationId xmlns:a16="http://schemas.microsoft.com/office/drawing/2014/main" id="{458D9DDF-9E20-218D-6963-47880576621E}"/>
              </a:ext>
            </a:extLst>
          </p:cNvPr>
          <p:cNvSpPr txBox="1"/>
          <p:nvPr/>
        </p:nvSpPr>
        <p:spPr>
          <a:xfrm>
            <a:off x="1992746" y="2965727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2</a:t>
            </a:r>
          </a:p>
        </p:txBody>
      </p:sp>
      <p:sp>
        <p:nvSpPr>
          <p:cNvPr id="52" name="مربع نص 51">
            <a:extLst>
              <a:ext uri="{FF2B5EF4-FFF2-40B4-BE49-F238E27FC236}">
                <a16:creationId xmlns:a16="http://schemas.microsoft.com/office/drawing/2014/main" id="{1AA2F4E9-3F14-958D-62EA-48FFBF24AFBF}"/>
              </a:ext>
            </a:extLst>
          </p:cNvPr>
          <p:cNvSpPr txBox="1"/>
          <p:nvPr/>
        </p:nvSpPr>
        <p:spPr>
          <a:xfrm>
            <a:off x="3354848" y="2965726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3</a:t>
            </a:r>
          </a:p>
        </p:txBody>
      </p:sp>
      <p:sp>
        <p:nvSpPr>
          <p:cNvPr id="53" name="مربع نص 52">
            <a:extLst>
              <a:ext uri="{FF2B5EF4-FFF2-40B4-BE49-F238E27FC236}">
                <a16:creationId xmlns:a16="http://schemas.microsoft.com/office/drawing/2014/main" id="{063DB9A6-9E6B-9E49-D88C-486936EB45F5}"/>
              </a:ext>
            </a:extLst>
          </p:cNvPr>
          <p:cNvSpPr txBox="1"/>
          <p:nvPr/>
        </p:nvSpPr>
        <p:spPr>
          <a:xfrm>
            <a:off x="4798066" y="2965726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4</a:t>
            </a:r>
          </a:p>
        </p:txBody>
      </p:sp>
      <p:sp>
        <p:nvSpPr>
          <p:cNvPr id="54" name="شكل بيضاوي 53">
            <a:hlinkClick r:id="rId12" action="ppaction://hlinksldjump"/>
            <a:extLst>
              <a:ext uri="{FF2B5EF4-FFF2-40B4-BE49-F238E27FC236}">
                <a16:creationId xmlns:a16="http://schemas.microsoft.com/office/drawing/2014/main" id="{4B40EA17-2FBE-CD1B-BAA3-3F6DFF21E356}"/>
              </a:ext>
            </a:extLst>
          </p:cNvPr>
          <p:cNvSpPr/>
          <p:nvPr/>
        </p:nvSpPr>
        <p:spPr>
          <a:xfrm>
            <a:off x="4943390" y="2612454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55" name="شكل بيضاوي 54">
            <a:hlinkClick r:id="rId13" action="ppaction://hlinksldjump"/>
            <a:extLst>
              <a:ext uri="{FF2B5EF4-FFF2-40B4-BE49-F238E27FC236}">
                <a16:creationId xmlns:a16="http://schemas.microsoft.com/office/drawing/2014/main" id="{ABB1EEE7-4DD4-E767-2F3E-7C72663A55F6}"/>
              </a:ext>
            </a:extLst>
          </p:cNvPr>
          <p:cNvSpPr/>
          <p:nvPr/>
        </p:nvSpPr>
        <p:spPr>
          <a:xfrm>
            <a:off x="3505191" y="2642155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56" name="شكل بيضاوي 55">
            <a:hlinkClick r:id="rId14" action="ppaction://hlinksldjump"/>
            <a:extLst>
              <a:ext uri="{FF2B5EF4-FFF2-40B4-BE49-F238E27FC236}">
                <a16:creationId xmlns:a16="http://schemas.microsoft.com/office/drawing/2014/main" id="{312F62DA-009F-5305-C75E-E79F1B5C1182}"/>
              </a:ext>
            </a:extLst>
          </p:cNvPr>
          <p:cNvSpPr/>
          <p:nvPr/>
        </p:nvSpPr>
        <p:spPr>
          <a:xfrm>
            <a:off x="2139533" y="2631985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57" name="شكل بيضاوي 56">
            <a:hlinkClick r:id="rId15" action="ppaction://hlinksldjump"/>
            <a:extLst>
              <a:ext uri="{FF2B5EF4-FFF2-40B4-BE49-F238E27FC236}">
                <a16:creationId xmlns:a16="http://schemas.microsoft.com/office/drawing/2014/main" id="{E4EAAD78-8EF1-24D8-4944-3BD2AA171062}"/>
              </a:ext>
            </a:extLst>
          </p:cNvPr>
          <p:cNvSpPr/>
          <p:nvPr/>
        </p:nvSpPr>
        <p:spPr>
          <a:xfrm>
            <a:off x="718760" y="2631985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pic>
        <p:nvPicPr>
          <p:cNvPr id="60" name="صورة 59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0E10276F-70BD-02E8-AFBA-C5C08AECA4D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8" y="114913"/>
            <a:ext cx="392576" cy="392576"/>
          </a:xfrm>
          <a:prstGeom prst="rect">
            <a:avLst/>
          </a:prstGeom>
        </p:spPr>
      </p:pic>
      <p:sp>
        <p:nvSpPr>
          <p:cNvPr id="61" name="مربع نص 60">
            <a:extLst>
              <a:ext uri="{FF2B5EF4-FFF2-40B4-BE49-F238E27FC236}">
                <a16:creationId xmlns:a16="http://schemas.microsoft.com/office/drawing/2014/main" id="{EAE244C1-8BBD-B766-BC20-D05BEFAC6749}"/>
              </a:ext>
            </a:extLst>
          </p:cNvPr>
          <p:cNvSpPr txBox="1"/>
          <p:nvPr/>
        </p:nvSpPr>
        <p:spPr>
          <a:xfrm>
            <a:off x="-305103" y="243700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62" name="مستطيل 61">
            <a:hlinkClick r:id="rId17" action="ppaction://hlinksldjump"/>
            <a:extLst>
              <a:ext uri="{FF2B5EF4-FFF2-40B4-BE49-F238E27FC236}">
                <a16:creationId xmlns:a16="http://schemas.microsoft.com/office/drawing/2014/main" id="{8694F8B8-3767-2CD2-08B9-01E3AEDB07E4}"/>
              </a:ext>
            </a:extLst>
          </p:cNvPr>
          <p:cNvSpPr/>
          <p:nvPr/>
        </p:nvSpPr>
        <p:spPr>
          <a:xfrm>
            <a:off x="0" y="94572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8" name="مربع نص 7">
            <a:extLst>
              <a:ext uri="{FF2B5EF4-FFF2-40B4-BE49-F238E27FC236}">
                <a16:creationId xmlns:a16="http://schemas.microsoft.com/office/drawing/2014/main" id="{320E8960-6354-2427-F146-56A73CEFCC83}"/>
              </a:ext>
            </a:extLst>
          </p:cNvPr>
          <p:cNvSpPr txBox="1"/>
          <p:nvPr/>
        </p:nvSpPr>
        <p:spPr>
          <a:xfrm>
            <a:off x="6200387" y="2965726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5</a:t>
            </a:r>
          </a:p>
        </p:txBody>
      </p:sp>
      <p:sp>
        <p:nvSpPr>
          <p:cNvPr id="9" name="مربع نص 8">
            <a:extLst>
              <a:ext uri="{FF2B5EF4-FFF2-40B4-BE49-F238E27FC236}">
                <a16:creationId xmlns:a16="http://schemas.microsoft.com/office/drawing/2014/main" id="{28591311-3DA6-49BB-6C4B-EC03C772DF78}"/>
              </a:ext>
            </a:extLst>
          </p:cNvPr>
          <p:cNvSpPr txBox="1"/>
          <p:nvPr/>
        </p:nvSpPr>
        <p:spPr>
          <a:xfrm>
            <a:off x="7574625" y="2967327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6</a:t>
            </a:r>
          </a:p>
        </p:txBody>
      </p:sp>
      <p:sp>
        <p:nvSpPr>
          <p:cNvPr id="10" name="مربع نص 9">
            <a:extLst>
              <a:ext uri="{FF2B5EF4-FFF2-40B4-BE49-F238E27FC236}">
                <a16:creationId xmlns:a16="http://schemas.microsoft.com/office/drawing/2014/main" id="{EE6CE646-FD94-76B8-EF17-F72824EA7B6F}"/>
              </a:ext>
            </a:extLst>
          </p:cNvPr>
          <p:cNvSpPr txBox="1"/>
          <p:nvPr/>
        </p:nvSpPr>
        <p:spPr>
          <a:xfrm>
            <a:off x="9000219" y="2971684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7</a:t>
            </a:r>
          </a:p>
        </p:txBody>
      </p:sp>
      <p:sp>
        <p:nvSpPr>
          <p:cNvPr id="18" name="مربع نص 17">
            <a:extLst>
              <a:ext uri="{FF2B5EF4-FFF2-40B4-BE49-F238E27FC236}">
                <a16:creationId xmlns:a16="http://schemas.microsoft.com/office/drawing/2014/main" id="{C80A1024-D22D-3DA8-97FE-9D79489AC009}"/>
              </a:ext>
            </a:extLst>
          </p:cNvPr>
          <p:cNvSpPr txBox="1"/>
          <p:nvPr/>
        </p:nvSpPr>
        <p:spPr>
          <a:xfrm>
            <a:off x="10374457" y="2965726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8</a:t>
            </a:r>
          </a:p>
        </p:txBody>
      </p:sp>
      <p:sp>
        <p:nvSpPr>
          <p:cNvPr id="23" name="مربع نص 22">
            <a:extLst>
              <a:ext uri="{FF2B5EF4-FFF2-40B4-BE49-F238E27FC236}">
                <a16:creationId xmlns:a16="http://schemas.microsoft.com/office/drawing/2014/main" id="{1CEA44C2-471F-E012-F2F8-D6C524F68336}"/>
              </a:ext>
            </a:extLst>
          </p:cNvPr>
          <p:cNvSpPr txBox="1"/>
          <p:nvPr/>
        </p:nvSpPr>
        <p:spPr>
          <a:xfrm>
            <a:off x="587239" y="4458211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9</a:t>
            </a:r>
          </a:p>
        </p:txBody>
      </p:sp>
      <p:sp>
        <p:nvSpPr>
          <p:cNvPr id="24" name="مربع نص 23">
            <a:extLst>
              <a:ext uri="{FF2B5EF4-FFF2-40B4-BE49-F238E27FC236}">
                <a16:creationId xmlns:a16="http://schemas.microsoft.com/office/drawing/2014/main" id="{ACA969EE-A94A-D96C-E5E6-89EA397A5693}"/>
              </a:ext>
            </a:extLst>
          </p:cNvPr>
          <p:cNvSpPr txBox="1"/>
          <p:nvPr/>
        </p:nvSpPr>
        <p:spPr>
          <a:xfrm>
            <a:off x="2006733" y="4414530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10</a:t>
            </a:r>
          </a:p>
        </p:txBody>
      </p:sp>
      <p:sp>
        <p:nvSpPr>
          <p:cNvPr id="25" name="شكل بيضاوي 24">
            <a:extLst>
              <a:ext uri="{FF2B5EF4-FFF2-40B4-BE49-F238E27FC236}">
                <a16:creationId xmlns:a16="http://schemas.microsoft.com/office/drawing/2014/main" id="{3CE7DAE6-E7F0-FC12-F719-49472A4AC646}"/>
              </a:ext>
            </a:extLst>
          </p:cNvPr>
          <p:cNvSpPr/>
          <p:nvPr/>
        </p:nvSpPr>
        <p:spPr>
          <a:xfrm>
            <a:off x="6325976" y="2624658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26" name="شكل بيضاوي 25">
            <a:hlinkClick r:id="rId18" action="ppaction://hlinksldjump"/>
            <a:extLst>
              <a:ext uri="{FF2B5EF4-FFF2-40B4-BE49-F238E27FC236}">
                <a16:creationId xmlns:a16="http://schemas.microsoft.com/office/drawing/2014/main" id="{1E636415-9ED7-349F-E4CC-EFE918EB301A}"/>
              </a:ext>
            </a:extLst>
          </p:cNvPr>
          <p:cNvSpPr/>
          <p:nvPr/>
        </p:nvSpPr>
        <p:spPr>
          <a:xfrm>
            <a:off x="7724517" y="2612454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27" name="شكل بيضاوي 26">
            <a:hlinkClick r:id="rId19" action="ppaction://hlinksldjump"/>
            <a:extLst>
              <a:ext uri="{FF2B5EF4-FFF2-40B4-BE49-F238E27FC236}">
                <a16:creationId xmlns:a16="http://schemas.microsoft.com/office/drawing/2014/main" id="{49A2E400-DD4C-F2FA-D401-FAD247912E9D}"/>
              </a:ext>
            </a:extLst>
          </p:cNvPr>
          <p:cNvSpPr/>
          <p:nvPr/>
        </p:nvSpPr>
        <p:spPr>
          <a:xfrm>
            <a:off x="9121114" y="2624658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9" name="شكل بيضاوي 28">
            <a:hlinkClick r:id="rId20" action="ppaction://hlinksldjump"/>
            <a:extLst>
              <a:ext uri="{FF2B5EF4-FFF2-40B4-BE49-F238E27FC236}">
                <a16:creationId xmlns:a16="http://schemas.microsoft.com/office/drawing/2014/main" id="{9E35B533-F453-BA85-A6DC-8F37EBD75BEA}"/>
              </a:ext>
            </a:extLst>
          </p:cNvPr>
          <p:cNvSpPr/>
          <p:nvPr/>
        </p:nvSpPr>
        <p:spPr>
          <a:xfrm>
            <a:off x="10556301" y="2617952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0" name="شكل بيضاوي 29">
            <a:hlinkClick r:id="rId21" action="ppaction://hlinksldjump"/>
            <a:extLst>
              <a:ext uri="{FF2B5EF4-FFF2-40B4-BE49-F238E27FC236}">
                <a16:creationId xmlns:a16="http://schemas.microsoft.com/office/drawing/2014/main" id="{9419D823-9BC6-D00B-2F60-CB94254BF64F}"/>
              </a:ext>
            </a:extLst>
          </p:cNvPr>
          <p:cNvSpPr/>
          <p:nvPr/>
        </p:nvSpPr>
        <p:spPr>
          <a:xfrm>
            <a:off x="733254" y="4069432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1" name="شكل بيضاوي 30">
            <a:hlinkClick r:id="rId22" action="ppaction://hlinksldjump"/>
            <a:extLst>
              <a:ext uri="{FF2B5EF4-FFF2-40B4-BE49-F238E27FC236}">
                <a16:creationId xmlns:a16="http://schemas.microsoft.com/office/drawing/2014/main" id="{506524D5-90FB-D383-8E94-A358F5736034}"/>
              </a:ext>
            </a:extLst>
          </p:cNvPr>
          <p:cNvSpPr/>
          <p:nvPr/>
        </p:nvSpPr>
        <p:spPr>
          <a:xfrm>
            <a:off x="2160224" y="4080642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28" name="شكل بيضاوي 27">
            <a:extLst>
              <a:ext uri="{FF2B5EF4-FFF2-40B4-BE49-F238E27FC236}">
                <a16:creationId xmlns:a16="http://schemas.microsoft.com/office/drawing/2014/main" id="{ACC69719-B19D-77D6-0C75-AF7F60239263}"/>
              </a:ext>
            </a:extLst>
          </p:cNvPr>
          <p:cNvSpPr/>
          <p:nvPr/>
        </p:nvSpPr>
        <p:spPr>
          <a:xfrm>
            <a:off x="6319010" y="2631985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2" name="شكل بيضاوي 31">
            <a:hlinkClick r:id="rId23" action="ppaction://hlinksldjump"/>
            <a:extLst>
              <a:ext uri="{FF2B5EF4-FFF2-40B4-BE49-F238E27FC236}">
                <a16:creationId xmlns:a16="http://schemas.microsoft.com/office/drawing/2014/main" id="{353F0EA3-52DD-8E5B-DCA7-D644F7B70D4E}"/>
              </a:ext>
            </a:extLst>
          </p:cNvPr>
          <p:cNvSpPr/>
          <p:nvPr/>
        </p:nvSpPr>
        <p:spPr>
          <a:xfrm>
            <a:off x="6333934" y="2624658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5" name="شكل بيضاوي 34">
            <a:hlinkClick r:id="rId11" action="ppaction://hlinksldjump"/>
            <a:extLst>
              <a:ext uri="{FF2B5EF4-FFF2-40B4-BE49-F238E27FC236}">
                <a16:creationId xmlns:a16="http://schemas.microsoft.com/office/drawing/2014/main" id="{7D65CB81-01FB-7077-2BF5-647F92BED744}"/>
              </a:ext>
            </a:extLst>
          </p:cNvPr>
          <p:cNvSpPr/>
          <p:nvPr/>
        </p:nvSpPr>
        <p:spPr>
          <a:xfrm>
            <a:off x="4966990" y="4080642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36" name="مربع نص 35">
            <a:extLst>
              <a:ext uri="{FF2B5EF4-FFF2-40B4-BE49-F238E27FC236}">
                <a16:creationId xmlns:a16="http://schemas.microsoft.com/office/drawing/2014/main" id="{0E6F1086-989A-98C5-AC32-3E747A061584}"/>
              </a:ext>
            </a:extLst>
          </p:cNvPr>
          <p:cNvSpPr txBox="1"/>
          <p:nvPr/>
        </p:nvSpPr>
        <p:spPr>
          <a:xfrm>
            <a:off x="4827360" y="4427729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12</a:t>
            </a:r>
          </a:p>
        </p:txBody>
      </p:sp>
      <p:sp>
        <p:nvSpPr>
          <p:cNvPr id="37" name="شكل بيضاوي 36">
            <a:hlinkClick r:id="rId11" action="ppaction://hlinksldjump"/>
            <a:extLst>
              <a:ext uri="{FF2B5EF4-FFF2-40B4-BE49-F238E27FC236}">
                <a16:creationId xmlns:a16="http://schemas.microsoft.com/office/drawing/2014/main" id="{EB0EF0C8-5EAA-5A50-D769-01A21A996FCB}"/>
              </a:ext>
            </a:extLst>
          </p:cNvPr>
          <p:cNvSpPr/>
          <p:nvPr/>
        </p:nvSpPr>
        <p:spPr>
          <a:xfrm>
            <a:off x="6355431" y="4069432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8" name="مربع نص 37">
            <a:extLst>
              <a:ext uri="{FF2B5EF4-FFF2-40B4-BE49-F238E27FC236}">
                <a16:creationId xmlns:a16="http://schemas.microsoft.com/office/drawing/2014/main" id="{00E5342B-3DF6-FCAE-FDEC-CF0D5C17AA9E}"/>
              </a:ext>
            </a:extLst>
          </p:cNvPr>
          <p:cNvSpPr txBox="1"/>
          <p:nvPr/>
        </p:nvSpPr>
        <p:spPr>
          <a:xfrm>
            <a:off x="6215801" y="4416519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13</a:t>
            </a:r>
          </a:p>
        </p:txBody>
      </p:sp>
      <p:sp>
        <p:nvSpPr>
          <p:cNvPr id="39" name="شكل بيضاوي 38">
            <a:hlinkClick r:id="rId11" action="ppaction://hlinksldjump"/>
            <a:extLst>
              <a:ext uri="{FF2B5EF4-FFF2-40B4-BE49-F238E27FC236}">
                <a16:creationId xmlns:a16="http://schemas.microsoft.com/office/drawing/2014/main" id="{255F4764-85B5-AC73-2A2B-75FAA0EFF7F2}"/>
              </a:ext>
            </a:extLst>
          </p:cNvPr>
          <p:cNvSpPr/>
          <p:nvPr/>
        </p:nvSpPr>
        <p:spPr>
          <a:xfrm>
            <a:off x="7787617" y="4017741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40" name="مربع نص 39">
            <a:extLst>
              <a:ext uri="{FF2B5EF4-FFF2-40B4-BE49-F238E27FC236}">
                <a16:creationId xmlns:a16="http://schemas.microsoft.com/office/drawing/2014/main" id="{EBD9946C-4BA1-7751-BDDA-839D9C7568B2}"/>
              </a:ext>
            </a:extLst>
          </p:cNvPr>
          <p:cNvSpPr txBox="1"/>
          <p:nvPr/>
        </p:nvSpPr>
        <p:spPr>
          <a:xfrm>
            <a:off x="7647987" y="4364828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14</a:t>
            </a:r>
          </a:p>
        </p:txBody>
      </p:sp>
      <p:sp>
        <p:nvSpPr>
          <p:cNvPr id="41" name="شكل بيضاوي 40">
            <a:hlinkClick r:id="rId11" action="ppaction://hlinksldjump"/>
            <a:extLst>
              <a:ext uri="{FF2B5EF4-FFF2-40B4-BE49-F238E27FC236}">
                <a16:creationId xmlns:a16="http://schemas.microsoft.com/office/drawing/2014/main" id="{2D572B97-2632-1DE1-BE26-9636DF9E13BC}"/>
              </a:ext>
            </a:extLst>
          </p:cNvPr>
          <p:cNvSpPr/>
          <p:nvPr/>
        </p:nvSpPr>
        <p:spPr>
          <a:xfrm>
            <a:off x="3493792" y="4035746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43" name="مربع نص 42">
            <a:extLst>
              <a:ext uri="{FF2B5EF4-FFF2-40B4-BE49-F238E27FC236}">
                <a16:creationId xmlns:a16="http://schemas.microsoft.com/office/drawing/2014/main" id="{40434E22-F99C-70AF-3F66-44DB5A635843}"/>
              </a:ext>
            </a:extLst>
          </p:cNvPr>
          <p:cNvSpPr txBox="1"/>
          <p:nvPr/>
        </p:nvSpPr>
        <p:spPr>
          <a:xfrm>
            <a:off x="3350418" y="4392356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11</a:t>
            </a:r>
          </a:p>
        </p:txBody>
      </p:sp>
      <p:sp>
        <p:nvSpPr>
          <p:cNvPr id="44" name="شكل بيضاوي 43">
            <a:hlinkClick r:id="rId24" action="ppaction://hlinksldjump"/>
            <a:extLst>
              <a:ext uri="{FF2B5EF4-FFF2-40B4-BE49-F238E27FC236}">
                <a16:creationId xmlns:a16="http://schemas.microsoft.com/office/drawing/2014/main" id="{4068FAC8-057D-122F-C83F-9828C3C9303C}"/>
              </a:ext>
            </a:extLst>
          </p:cNvPr>
          <p:cNvSpPr/>
          <p:nvPr/>
        </p:nvSpPr>
        <p:spPr>
          <a:xfrm>
            <a:off x="9184244" y="3984055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45" name="مربع نص 44">
            <a:extLst>
              <a:ext uri="{FF2B5EF4-FFF2-40B4-BE49-F238E27FC236}">
                <a16:creationId xmlns:a16="http://schemas.microsoft.com/office/drawing/2014/main" id="{E46717E7-6311-A6A6-24DE-617A6A0179DC}"/>
              </a:ext>
            </a:extLst>
          </p:cNvPr>
          <p:cNvSpPr txBox="1"/>
          <p:nvPr/>
        </p:nvSpPr>
        <p:spPr>
          <a:xfrm>
            <a:off x="9044614" y="4349147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15</a:t>
            </a:r>
          </a:p>
        </p:txBody>
      </p:sp>
      <p:sp>
        <p:nvSpPr>
          <p:cNvPr id="46" name="شكل بيضاوي 45">
            <a:hlinkClick r:id="rId25" action="ppaction://hlinksldjump"/>
            <a:extLst>
              <a:ext uri="{FF2B5EF4-FFF2-40B4-BE49-F238E27FC236}">
                <a16:creationId xmlns:a16="http://schemas.microsoft.com/office/drawing/2014/main" id="{7F906F0C-699E-028F-8F25-B94EBA16F2F5}"/>
              </a:ext>
            </a:extLst>
          </p:cNvPr>
          <p:cNvSpPr/>
          <p:nvPr/>
        </p:nvSpPr>
        <p:spPr>
          <a:xfrm>
            <a:off x="10628840" y="3988065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47" name="مربع نص 46">
            <a:extLst>
              <a:ext uri="{FF2B5EF4-FFF2-40B4-BE49-F238E27FC236}">
                <a16:creationId xmlns:a16="http://schemas.microsoft.com/office/drawing/2014/main" id="{D8E79E1C-1CB1-B01B-4918-C8780EF2E750}"/>
              </a:ext>
            </a:extLst>
          </p:cNvPr>
          <p:cNvSpPr txBox="1"/>
          <p:nvPr/>
        </p:nvSpPr>
        <p:spPr>
          <a:xfrm>
            <a:off x="10489210" y="4335152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16</a:t>
            </a:r>
          </a:p>
        </p:txBody>
      </p:sp>
      <p:sp>
        <p:nvSpPr>
          <p:cNvPr id="48" name="شكل بيضاوي 47">
            <a:hlinkClick r:id="rId26" action="ppaction://hlinksldjump"/>
            <a:extLst>
              <a:ext uri="{FF2B5EF4-FFF2-40B4-BE49-F238E27FC236}">
                <a16:creationId xmlns:a16="http://schemas.microsoft.com/office/drawing/2014/main" id="{D6E82EA6-3DBE-6181-7C91-8EE18F844150}"/>
              </a:ext>
            </a:extLst>
          </p:cNvPr>
          <p:cNvSpPr/>
          <p:nvPr/>
        </p:nvSpPr>
        <p:spPr>
          <a:xfrm>
            <a:off x="3493792" y="4048568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49" name="شكل بيضاوي 48">
            <a:hlinkClick r:id="rId27" action="ppaction://hlinksldjump"/>
            <a:extLst>
              <a:ext uri="{FF2B5EF4-FFF2-40B4-BE49-F238E27FC236}">
                <a16:creationId xmlns:a16="http://schemas.microsoft.com/office/drawing/2014/main" id="{FB0A6E73-E489-B1B5-7CEC-6523F77539B3}"/>
              </a:ext>
            </a:extLst>
          </p:cNvPr>
          <p:cNvSpPr/>
          <p:nvPr/>
        </p:nvSpPr>
        <p:spPr>
          <a:xfrm>
            <a:off x="4966990" y="4080642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50" name="شكل بيضاوي 49">
            <a:hlinkClick r:id="rId28" action="ppaction://hlinksldjump"/>
            <a:extLst>
              <a:ext uri="{FF2B5EF4-FFF2-40B4-BE49-F238E27FC236}">
                <a16:creationId xmlns:a16="http://schemas.microsoft.com/office/drawing/2014/main" id="{CF5A7C2A-DCC0-CDA8-89C5-3FD358FCAB2E}"/>
              </a:ext>
            </a:extLst>
          </p:cNvPr>
          <p:cNvSpPr/>
          <p:nvPr/>
        </p:nvSpPr>
        <p:spPr>
          <a:xfrm>
            <a:off x="6350650" y="4087918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8" name="شكل بيضاوي 57">
            <a:hlinkClick r:id="rId29" action="ppaction://hlinksldjump"/>
            <a:extLst>
              <a:ext uri="{FF2B5EF4-FFF2-40B4-BE49-F238E27FC236}">
                <a16:creationId xmlns:a16="http://schemas.microsoft.com/office/drawing/2014/main" id="{86179704-3166-1583-FCCE-C30C7DD78A85}"/>
              </a:ext>
            </a:extLst>
          </p:cNvPr>
          <p:cNvSpPr/>
          <p:nvPr/>
        </p:nvSpPr>
        <p:spPr>
          <a:xfrm>
            <a:off x="7793492" y="4017741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59" name="شكل بيضاوي 58">
            <a:hlinkClick r:id="rId24" action="ppaction://hlinksldjump"/>
            <a:extLst>
              <a:ext uri="{FF2B5EF4-FFF2-40B4-BE49-F238E27FC236}">
                <a16:creationId xmlns:a16="http://schemas.microsoft.com/office/drawing/2014/main" id="{DFE02A7F-EEF3-25C9-C470-9CBD5D3EC15B}"/>
              </a:ext>
            </a:extLst>
          </p:cNvPr>
          <p:cNvSpPr/>
          <p:nvPr/>
        </p:nvSpPr>
        <p:spPr>
          <a:xfrm>
            <a:off x="9190629" y="3985657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63" name="شكل بيضاوي 62">
            <a:hlinkClick r:id="rId25" action="ppaction://hlinksldjump"/>
            <a:extLst>
              <a:ext uri="{FF2B5EF4-FFF2-40B4-BE49-F238E27FC236}">
                <a16:creationId xmlns:a16="http://schemas.microsoft.com/office/drawing/2014/main" id="{9E32D8D9-3609-0837-952A-6B57B586A324}"/>
              </a:ext>
            </a:extLst>
          </p:cNvPr>
          <p:cNvSpPr/>
          <p:nvPr/>
        </p:nvSpPr>
        <p:spPr>
          <a:xfrm>
            <a:off x="10621413" y="3984055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414260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التحدي الأول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pic>
        <p:nvPicPr>
          <p:cNvPr id="3" name="صورة 2">
            <a:extLst>
              <a:ext uri="{FF2B5EF4-FFF2-40B4-BE49-F238E27FC236}">
                <a16:creationId xmlns:a16="http://schemas.microsoft.com/office/drawing/2014/main" id="{B8EAB73D-72EB-39A9-7CA7-C05AB0AD74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635" y="4524633"/>
            <a:ext cx="2172730" cy="2172730"/>
          </a:xfrm>
          <a:prstGeom prst="rect">
            <a:avLst/>
          </a:prstGeom>
        </p:spPr>
      </p:pic>
      <p:sp>
        <p:nvSpPr>
          <p:cNvPr id="6" name="مربع نص 5">
            <a:extLst>
              <a:ext uri="{FF2B5EF4-FFF2-40B4-BE49-F238E27FC236}">
                <a16:creationId xmlns:a16="http://schemas.microsoft.com/office/drawing/2014/main" id="{3E417E00-7374-2F26-D12D-27327E87451C}"/>
              </a:ext>
            </a:extLst>
          </p:cNvPr>
          <p:cNvSpPr txBox="1"/>
          <p:nvPr/>
        </p:nvSpPr>
        <p:spPr>
          <a:xfrm>
            <a:off x="2571691" y="2113366"/>
            <a:ext cx="7194884" cy="144655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كل نص ليمونه بدون ما تتغير تعابير وجهك , إذا تغيرت تسوي </a:t>
            </a:r>
            <a:r>
              <a:rPr lang="ar-SA" sz="4400" dirty="0" err="1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عقاببب</a:t>
            </a:r>
            <a:endParaRPr lang="ar-SA" sz="4400" dirty="0">
              <a:solidFill>
                <a:schemeClr val="bg1"/>
              </a:solidFill>
              <a:latin typeface="FF Yaseer" panose="00000500000000000000" pitchFamily="50" charset="-78"/>
              <a:cs typeface="FF Yaseer" panose="00000500000000000000" pitchFamily="50" charset="-78"/>
            </a:endParaRPr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B12F566C-9AEE-8A41-F092-5986C18626EF}"/>
              </a:ext>
            </a:extLst>
          </p:cNvPr>
          <p:cNvSpPr txBox="1"/>
          <p:nvPr/>
        </p:nvSpPr>
        <p:spPr>
          <a:xfrm>
            <a:off x="-1612853" y="6497308"/>
            <a:ext cx="719488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قسم العقابات </a:t>
            </a:r>
          </a:p>
        </p:txBody>
      </p:sp>
      <p:pic>
        <p:nvPicPr>
          <p:cNvPr id="18" name="صورة 17" descr="صورة تحتوي على الأصفر, تعبيرات, مبتسم, رسوم متحركة&#10;&#10;تم إنشاء الوصف تلقائياً">
            <a:extLst>
              <a:ext uri="{FF2B5EF4-FFF2-40B4-BE49-F238E27FC236}">
                <a16:creationId xmlns:a16="http://schemas.microsoft.com/office/drawing/2014/main" id="{AD881B1D-8C12-B811-29BB-AF79E54D22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18006" y="6378438"/>
            <a:ext cx="415732" cy="415732"/>
          </a:xfrm>
          <a:prstGeom prst="rect">
            <a:avLst/>
          </a:prstGeom>
        </p:spPr>
      </p:pic>
      <p:sp>
        <p:nvSpPr>
          <p:cNvPr id="21" name="مستطيل 20">
            <a:hlinkClick r:id="rId8" action="ppaction://hlinksldjump"/>
            <a:extLst>
              <a:ext uri="{FF2B5EF4-FFF2-40B4-BE49-F238E27FC236}">
                <a16:creationId xmlns:a16="http://schemas.microsoft.com/office/drawing/2014/main" id="{165B81FD-88C4-E392-7B6F-E95D8BDA197F}"/>
              </a:ext>
            </a:extLst>
          </p:cNvPr>
          <p:cNvSpPr/>
          <p:nvPr/>
        </p:nvSpPr>
        <p:spPr>
          <a:xfrm>
            <a:off x="436812" y="6273117"/>
            <a:ext cx="2914824" cy="603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861321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hlinkClick r:id="rId2" action="ppaction://hlinksldjump"/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التحدي الثاني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6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3" name="مستطيل 22">
            <a:extLst>
              <a:ext uri="{FF2B5EF4-FFF2-40B4-BE49-F238E27FC236}">
                <a16:creationId xmlns:a16="http://schemas.microsoft.com/office/drawing/2014/main" id="{3B5B31DB-A1CE-0E6E-D492-CD1608D62EFF}"/>
              </a:ext>
            </a:extLst>
          </p:cNvPr>
          <p:cNvSpPr/>
          <p:nvPr/>
        </p:nvSpPr>
        <p:spPr>
          <a:xfrm>
            <a:off x="25889" y="6374072"/>
            <a:ext cx="3417527" cy="5232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5" name="مربع نص 24">
            <a:extLst>
              <a:ext uri="{FF2B5EF4-FFF2-40B4-BE49-F238E27FC236}">
                <a16:creationId xmlns:a16="http://schemas.microsoft.com/office/drawing/2014/main" id="{9835E42D-4943-6E1D-6264-CE9A5C566FE2}"/>
              </a:ext>
            </a:extLst>
          </p:cNvPr>
          <p:cNvSpPr txBox="1"/>
          <p:nvPr/>
        </p:nvSpPr>
        <p:spPr>
          <a:xfrm>
            <a:off x="-1612853" y="6497308"/>
            <a:ext cx="719488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قسم العقابات </a:t>
            </a:r>
          </a:p>
        </p:txBody>
      </p:sp>
      <p:pic>
        <p:nvPicPr>
          <p:cNvPr id="26" name="صورة 25" descr="صورة تحتوي على الأصفر, تعبيرات, مبتسم, رسوم متحركة&#10;&#10;تم إنشاء الوصف تلقائياً">
            <a:extLst>
              <a:ext uri="{FF2B5EF4-FFF2-40B4-BE49-F238E27FC236}">
                <a16:creationId xmlns:a16="http://schemas.microsoft.com/office/drawing/2014/main" id="{75E426B2-F018-DF8D-59C9-564ED7F340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18006" y="6378438"/>
            <a:ext cx="415732" cy="415732"/>
          </a:xfrm>
          <a:prstGeom prst="rect">
            <a:avLst/>
          </a:prstGeom>
        </p:spPr>
      </p:pic>
      <p:sp>
        <p:nvSpPr>
          <p:cNvPr id="27" name="مستطيل 26">
            <a:hlinkClick r:id="rId2" action="ppaction://hlinksldjump"/>
            <a:extLst>
              <a:ext uri="{FF2B5EF4-FFF2-40B4-BE49-F238E27FC236}">
                <a16:creationId xmlns:a16="http://schemas.microsoft.com/office/drawing/2014/main" id="{F4460CCE-5E9A-E69C-D0F7-BBC861D48232}"/>
              </a:ext>
            </a:extLst>
          </p:cNvPr>
          <p:cNvSpPr/>
          <p:nvPr/>
        </p:nvSpPr>
        <p:spPr>
          <a:xfrm>
            <a:off x="472807" y="6284449"/>
            <a:ext cx="2914824" cy="603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D58B0857-9436-46BF-FF31-43CE9D9B4A0E}"/>
              </a:ext>
            </a:extLst>
          </p:cNvPr>
          <p:cNvSpPr txBox="1"/>
          <p:nvPr/>
        </p:nvSpPr>
        <p:spPr>
          <a:xfrm>
            <a:off x="2434390" y="2787279"/>
            <a:ext cx="7194884" cy="144655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جيب 5 أشياء باللون الأبيض خلال 30 ثانية</a:t>
            </a:r>
          </a:p>
        </p:txBody>
      </p:sp>
    </p:spTree>
    <p:extLst>
      <p:ext uri="{BB962C8B-B14F-4D97-AF65-F5344CB8AC3E}">
        <p14:creationId xmlns:p14="http://schemas.microsoft.com/office/powerpoint/2010/main" val="1670123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التحدي الثالث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19" name="مربع نص 18">
            <a:extLst>
              <a:ext uri="{FF2B5EF4-FFF2-40B4-BE49-F238E27FC236}">
                <a16:creationId xmlns:a16="http://schemas.microsoft.com/office/drawing/2014/main" id="{07AC8A8E-9B6D-8438-4AB3-A31050CC0C2B}"/>
              </a:ext>
            </a:extLst>
          </p:cNvPr>
          <p:cNvSpPr txBox="1"/>
          <p:nvPr/>
        </p:nvSpPr>
        <p:spPr>
          <a:xfrm>
            <a:off x="-1612853" y="6497308"/>
            <a:ext cx="719488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قسم العقابات </a:t>
            </a:r>
          </a:p>
        </p:txBody>
      </p:sp>
      <p:pic>
        <p:nvPicPr>
          <p:cNvPr id="20" name="صورة 19" descr="صورة تحتوي على الأصفر, تعبيرات, مبتسم, رسوم متحركة&#10;&#10;تم إنشاء الوصف تلقائياً">
            <a:extLst>
              <a:ext uri="{FF2B5EF4-FFF2-40B4-BE49-F238E27FC236}">
                <a16:creationId xmlns:a16="http://schemas.microsoft.com/office/drawing/2014/main" id="{CA4E5224-1C67-CBE9-50EF-4BE2C01809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18006" y="6378438"/>
            <a:ext cx="415732" cy="415732"/>
          </a:xfrm>
          <a:prstGeom prst="rect">
            <a:avLst/>
          </a:prstGeom>
        </p:spPr>
      </p:pic>
      <p:sp>
        <p:nvSpPr>
          <p:cNvPr id="21" name="مستطيل 20">
            <a:hlinkClick r:id="rId7" action="ppaction://hlinksldjump"/>
            <a:extLst>
              <a:ext uri="{FF2B5EF4-FFF2-40B4-BE49-F238E27FC236}">
                <a16:creationId xmlns:a16="http://schemas.microsoft.com/office/drawing/2014/main" id="{E6FA8845-D3F4-9D77-A08D-2D18807DA2BC}"/>
              </a:ext>
            </a:extLst>
          </p:cNvPr>
          <p:cNvSpPr/>
          <p:nvPr/>
        </p:nvSpPr>
        <p:spPr>
          <a:xfrm>
            <a:off x="494477" y="6108086"/>
            <a:ext cx="2914824" cy="603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FC493C78-7485-3FC8-76C7-20C7F7C156A3}"/>
              </a:ext>
            </a:extLst>
          </p:cNvPr>
          <p:cNvSpPr txBox="1"/>
          <p:nvPr/>
        </p:nvSpPr>
        <p:spPr>
          <a:xfrm>
            <a:off x="2562726" y="2493741"/>
            <a:ext cx="7194884" cy="144655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قل ( سبع سمكات في كيس طازج ) بسرعه 10 مرات خلال دقيقة !</a:t>
            </a:r>
          </a:p>
        </p:txBody>
      </p:sp>
    </p:spTree>
    <p:extLst>
      <p:ext uri="{BB962C8B-B14F-4D97-AF65-F5344CB8AC3E}">
        <p14:creationId xmlns:p14="http://schemas.microsoft.com/office/powerpoint/2010/main" val="462151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-124327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فعاليات جَمعَة</a:t>
            </a:r>
          </a:p>
        </p:txBody>
      </p:sp>
      <p:sp>
        <p:nvSpPr>
          <p:cNvPr id="10" name="مستطيل 9">
            <a:extLst>
              <a:ext uri="{FF2B5EF4-FFF2-40B4-BE49-F238E27FC236}">
                <a16:creationId xmlns:a16="http://schemas.microsoft.com/office/drawing/2014/main" id="{E1298AD2-663A-BD70-73BE-B0BCC17CD845}"/>
              </a:ext>
            </a:extLst>
          </p:cNvPr>
          <p:cNvSpPr/>
          <p:nvPr/>
        </p:nvSpPr>
        <p:spPr>
          <a:xfrm>
            <a:off x="9095915" y="2625358"/>
            <a:ext cx="2031936" cy="271849"/>
          </a:xfrm>
          <a:prstGeom prst="rect">
            <a:avLst/>
          </a:prstGeom>
          <a:solidFill>
            <a:srgbClr val="04A6CC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18" name="شكل بيضاوي 17">
            <a:extLst>
              <a:ext uri="{FF2B5EF4-FFF2-40B4-BE49-F238E27FC236}">
                <a16:creationId xmlns:a16="http://schemas.microsoft.com/office/drawing/2014/main" id="{0CED4EAC-462B-969B-E733-E45DD3FE7D13}"/>
              </a:ext>
            </a:extLst>
          </p:cNvPr>
          <p:cNvSpPr/>
          <p:nvPr/>
        </p:nvSpPr>
        <p:spPr>
          <a:xfrm>
            <a:off x="10876542" y="2689733"/>
            <a:ext cx="160433" cy="1604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19" name="شكل بيضاوي 18">
            <a:extLst>
              <a:ext uri="{FF2B5EF4-FFF2-40B4-BE49-F238E27FC236}">
                <a16:creationId xmlns:a16="http://schemas.microsoft.com/office/drawing/2014/main" id="{36763AE9-4B10-180C-7712-4261FBF698E7}"/>
              </a:ext>
            </a:extLst>
          </p:cNvPr>
          <p:cNvSpPr/>
          <p:nvPr/>
        </p:nvSpPr>
        <p:spPr>
          <a:xfrm>
            <a:off x="10663903" y="2689733"/>
            <a:ext cx="160433" cy="1604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0" name="شكل بيضاوي 19">
            <a:extLst>
              <a:ext uri="{FF2B5EF4-FFF2-40B4-BE49-F238E27FC236}">
                <a16:creationId xmlns:a16="http://schemas.microsoft.com/office/drawing/2014/main" id="{B42FCF58-B478-E052-DE48-A61360BD9C44}"/>
              </a:ext>
            </a:extLst>
          </p:cNvPr>
          <p:cNvSpPr/>
          <p:nvPr/>
        </p:nvSpPr>
        <p:spPr>
          <a:xfrm>
            <a:off x="10451264" y="2689733"/>
            <a:ext cx="160433" cy="1604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1" name="مستطيل 20">
            <a:hlinkClick r:id="rId4" action="ppaction://hlinksldjump"/>
            <a:extLst>
              <a:ext uri="{FF2B5EF4-FFF2-40B4-BE49-F238E27FC236}">
                <a16:creationId xmlns:a16="http://schemas.microsoft.com/office/drawing/2014/main" id="{4A391480-5C91-9F86-2700-09877583DE59}"/>
              </a:ext>
            </a:extLst>
          </p:cNvPr>
          <p:cNvSpPr/>
          <p:nvPr/>
        </p:nvSpPr>
        <p:spPr>
          <a:xfrm>
            <a:off x="9095915" y="2980784"/>
            <a:ext cx="2031936" cy="1478921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22" name="مستطيل 21">
            <a:hlinkClick r:id="rId4" action="ppaction://hlinksldjump"/>
            <a:extLst>
              <a:ext uri="{FF2B5EF4-FFF2-40B4-BE49-F238E27FC236}">
                <a16:creationId xmlns:a16="http://schemas.microsoft.com/office/drawing/2014/main" id="{3AC040EF-7575-FA6D-4BEB-2782DB965FE4}"/>
              </a:ext>
            </a:extLst>
          </p:cNvPr>
          <p:cNvSpPr/>
          <p:nvPr/>
        </p:nvSpPr>
        <p:spPr>
          <a:xfrm>
            <a:off x="9095915" y="4544877"/>
            <a:ext cx="2031936" cy="612660"/>
          </a:xfrm>
          <a:prstGeom prst="rect">
            <a:avLst/>
          </a:prstGeom>
          <a:solidFill>
            <a:srgbClr val="04A6CC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pic>
        <p:nvPicPr>
          <p:cNvPr id="26" name="صورة 25" descr="صورة تحتوي على رسوم متحركة, قصاصة فنية, الرسومات, توضيح&#10;&#10;تم إنشاء الوصف تلقائياً">
            <a:hlinkClick r:id="rId4" action="ppaction://hlinksldjump"/>
            <a:extLst>
              <a:ext uri="{FF2B5EF4-FFF2-40B4-BE49-F238E27FC236}">
                <a16:creationId xmlns:a16="http://schemas.microsoft.com/office/drawing/2014/main" id="{5E46089B-B62A-AD84-D26A-A7BDCD4011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3357" y="2850166"/>
            <a:ext cx="1673926" cy="1673926"/>
          </a:xfrm>
          <a:prstGeom prst="rect">
            <a:avLst/>
          </a:prstGeom>
        </p:spPr>
      </p:pic>
      <p:sp>
        <p:nvSpPr>
          <p:cNvPr id="27" name="مربع نص 26">
            <a:extLst>
              <a:ext uri="{FF2B5EF4-FFF2-40B4-BE49-F238E27FC236}">
                <a16:creationId xmlns:a16="http://schemas.microsoft.com/office/drawing/2014/main" id="{7FEF89D5-9532-400A-DE1E-C854F5EC68D2}"/>
              </a:ext>
            </a:extLst>
          </p:cNvPr>
          <p:cNvSpPr txBox="1"/>
          <p:nvPr/>
        </p:nvSpPr>
        <p:spPr>
          <a:xfrm>
            <a:off x="9102791" y="4746095"/>
            <a:ext cx="2031936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G"/>
                <a:cs typeface="AA-TYPO" panose="02000800000000000000" pitchFamily="2" charset="-78"/>
              </a:rPr>
              <a:t>أسئلة</a:t>
            </a:r>
          </a:p>
        </p:txBody>
      </p:sp>
      <p:sp>
        <p:nvSpPr>
          <p:cNvPr id="2" name="مستطيل 1">
            <a:extLst>
              <a:ext uri="{FF2B5EF4-FFF2-40B4-BE49-F238E27FC236}">
                <a16:creationId xmlns:a16="http://schemas.microsoft.com/office/drawing/2014/main" id="{10E5EF7C-97FD-F884-B8AE-565F7578485A}"/>
              </a:ext>
            </a:extLst>
          </p:cNvPr>
          <p:cNvSpPr/>
          <p:nvPr/>
        </p:nvSpPr>
        <p:spPr>
          <a:xfrm>
            <a:off x="5316897" y="2625358"/>
            <a:ext cx="2031936" cy="271849"/>
          </a:xfrm>
          <a:prstGeom prst="rect">
            <a:avLst/>
          </a:prstGeom>
          <a:solidFill>
            <a:srgbClr val="E8781C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" name="شكل بيضاوي 2">
            <a:extLst>
              <a:ext uri="{FF2B5EF4-FFF2-40B4-BE49-F238E27FC236}">
                <a16:creationId xmlns:a16="http://schemas.microsoft.com/office/drawing/2014/main" id="{B7E2A2E2-E75B-AD92-79DD-DB45EB684D26}"/>
              </a:ext>
            </a:extLst>
          </p:cNvPr>
          <p:cNvSpPr/>
          <p:nvPr/>
        </p:nvSpPr>
        <p:spPr>
          <a:xfrm>
            <a:off x="7097524" y="2689733"/>
            <a:ext cx="160433" cy="1604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6" name="شكل بيضاوي 5">
            <a:extLst>
              <a:ext uri="{FF2B5EF4-FFF2-40B4-BE49-F238E27FC236}">
                <a16:creationId xmlns:a16="http://schemas.microsoft.com/office/drawing/2014/main" id="{44535146-2A0F-75AC-7394-F1F36049F99B}"/>
              </a:ext>
            </a:extLst>
          </p:cNvPr>
          <p:cNvSpPr/>
          <p:nvPr/>
        </p:nvSpPr>
        <p:spPr>
          <a:xfrm>
            <a:off x="6884885" y="2689733"/>
            <a:ext cx="160433" cy="1604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7" name="شكل بيضاوي 6">
            <a:extLst>
              <a:ext uri="{FF2B5EF4-FFF2-40B4-BE49-F238E27FC236}">
                <a16:creationId xmlns:a16="http://schemas.microsoft.com/office/drawing/2014/main" id="{38CADDAA-0D8F-8A59-F2D2-E67296D357F1}"/>
              </a:ext>
            </a:extLst>
          </p:cNvPr>
          <p:cNvSpPr/>
          <p:nvPr/>
        </p:nvSpPr>
        <p:spPr>
          <a:xfrm>
            <a:off x="6672246" y="2689733"/>
            <a:ext cx="160433" cy="1604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8" name="مستطيل 7">
            <a:hlinkClick r:id="rId6" action="ppaction://hlinksldjump"/>
            <a:extLst>
              <a:ext uri="{FF2B5EF4-FFF2-40B4-BE49-F238E27FC236}">
                <a16:creationId xmlns:a16="http://schemas.microsoft.com/office/drawing/2014/main" id="{565A64EA-C68B-0958-1530-593482FEB769}"/>
              </a:ext>
            </a:extLst>
          </p:cNvPr>
          <p:cNvSpPr/>
          <p:nvPr/>
        </p:nvSpPr>
        <p:spPr>
          <a:xfrm>
            <a:off x="5316897" y="2980784"/>
            <a:ext cx="2031936" cy="1478921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9" name="مستطيل 8">
            <a:hlinkClick r:id="rId6" action="ppaction://hlinksldjump"/>
            <a:extLst>
              <a:ext uri="{FF2B5EF4-FFF2-40B4-BE49-F238E27FC236}">
                <a16:creationId xmlns:a16="http://schemas.microsoft.com/office/drawing/2014/main" id="{ED8E2532-85B6-7B78-53B5-0884F67B5433}"/>
              </a:ext>
            </a:extLst>
          </p:cNvPr>
          <p:cNvSpPr/>
          <p:nvPr/>
        </p:nvSpPr>
        <p:spPr>
          <a:xfrm>
            <a:off x="5316897" y="4544877"/>
            <a:ext cx="2031936" cy="612660"/>
          </a:xfrm>
          <a:prstGeom prst="rect">
            <a:avLst/>
          </a:prstGeom>
          <a:solidFill>
            <a:srgbClr val="E8781C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24" name="مربع نص 23">
            <a:extLst>
              <a:ext uri="{FF2B5EF4-FFF2-40B4-BE49-F238E27FC236}">
                <a16:creationId xmlns:a16="http://schemas.microsoft.com/office/drawing/2014/main" id="{47EB8640-7DB6-9D90-CB5B-E8172E51EE18}"/>
              </a:ext>
            </a:extLst>
          </p:cNvPr>
          <p:cNvSpPr txBox="1"/>
          <p:nvPr/>
        </p:nvSpPr>
        <p:spPr>
          <a:xfrm>
            <a:off x="5323773" y="4693161"/>
            <a:ext cx="2031936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G"/>
                <a:cs typeface="AA-TYPO" panose="02000800000000000000" pitchFamily="2" charset="-78"/>
              </a:rPr>
              <a:t>تحديات</a:t>
            </a:r>
          </a:p>
        </p:txBody>
      </p:sp>
      <p:pic>
        <p:nvPicPr>
          <p:cNvPr id="28" name="صورة 27" descr="صورة تحتوي على تلبيس, رسوم متحركة, توضيح, فن&#10;&#10;تم إنشاء الوصف تلقائياً">
            <a:hlinkClick r:id="rId6" action="ppaction://hlinksldjump"/>
            <a:extLst>
              <a:ext uri="{FF2B5EF4-FFF2-40B4-BE49-F238E27FC236}">
                <a16:creationId xmlns:a16="http://schemas.microsoft.com/office/drawing/2014/main" id="{E4057989-5EB7-F265-4F5E-5EAB261093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3652" y="2771500"/>
            <a:ext cx="1773377" cy="1773377"/>
          </a:xfrm>
          <a:prstGeom prst="rect">
            <a:avLst/>
          </a:prstGeom>
        </p:spPr>
      </p:pic>
      <p:sp>
        <p:nvSpPr>
          <p:cNvPr id="29" name="مستطيل 28">
            <a:extLst>
              <a:ext uri="{FF2B5EF4-FFF2-40B4-BE49-F238E27FC236}">
                <a16:creationId xmlns:a16="http://schemas.microsoft.com/office/drawing/2014/main" id="{EAEFADD5-188F-39D4-FD68-BF8723B8CD78}"/>
              </a:ext>
            </a:extLst>
          </p:cNvPr>
          <p:cNvSpPr/>
          <p:nvPr/>
        </p:nvSpPr>
        <p:spPr>
          <a:xfrm>
            <a:off x="1328530" y="2625358"/>
            <a:ext cx="2031936" cy="271849"/>
          </a:xfrm>
          <a:prstGeom prst="rect">
            <a:avLst/>
          </a:prstGeom>
          <a:solidFill>
            <a:srgbClr val="F35757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0" name="شكل بيضاوي 29">
            <a:extLst>
              <a:ext uri="{FF2B5EF4-FFF2-40B4-BE49-F238E27FC236}">
                <a16:creationId xmlns:a16="http://schemas.microsoft.com/office/drawing/2014/main" id="{64FBB71B-05FD-AF23-526B-D2C68AF6DC07}"/>
              </a:ext>
            </a:extLst>
          </p:cNvPr>
          <p:cNvSpPr/>
          <p:nvPr/>
        </p:nvSpPr>
        <p:spPr>
          <a:xfrm>
            <a:off x="3109157" y="2689733"/>
            <a:ext cx="160433" cy="1604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31" name="شكل بيضاوي 30">
            <a:extLst>
              <a:ext uri="{FF2B5EF4-FFF2-40B4-BE49-F238E27FC236}">
                <a16:creationId xmlns:a16="http://schemas.microsoft.com/office/drawing/2014/main" id="{92922B13-8E9E-59A4-8150-9B07D8E05E3E}"/>
              </a:ext>
            </a:extLst>
          </p:cNvPr>
          <p:cNvSpPr/>
          <p:nvPr/>
        </p:nvSpPr>
        <p:spPr>
          <a:xfrm>
            <a:off x="2896518" y="2689733"/>
            <a:ext cx="160433" cy="1604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32" name="شكل بيضاوي 31">
            <a:extLst>
              <a:ext uri="{FF2B5EF4-FFF2-40B4-BE49-F238E27FC236}">
                <a16:creationId xmlns:a16="http://schemas.microsoft.com/office/drawing/2014/main" id="{5A0C28CC-F518-441C-67A2-26914A2A8686}"/>
              </a:ext>
            </a:extLst>
          </p:cNvPr>
          <p:cNvSpPr/>
          <p:nvPr/>
        </p:nvSpPr>
        <p:spPr>
          <a:xfrm>
            <a:off x="2683879" y="2689733"/>
            <a:ext cx="160433" cy="1604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33" name="مستطيل 32">
            <a:hlinkClick r:id="rId8" action="ppaction://hlinksldjump"/>
            <a:extLst>
              <a:ext uri="{FF2B5EF4-FFF2-40B4-BE49-F238E27FC236}">
                <a16:creationId xmlns:a16="http://schemas.microsoft.com/office/drawing/2014/main" id="{3F56B42D-9AA8-BBC4-057A-1A2CFFD558AB}"/>
              </a:ext>
            </a:extLst>
          </p:cNvPr>
          <p:cNvSpPr/>
          <p:nvPr/>
        </p:nvSpPr>
        <p:spPr>
          <a:xfrm>
            <a:off x="1328530" y="2980784"/>
            <a:ext cx="2031936" cy="1478921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4" name="مستطيل 33">
            <a:hlinkClick r:id="rId8" action="ppaction://hlinksldjump"/>
            <a:extLst>
              <a:ext uri="{FF2B5EF4-FFF2-40B4-BE49-F238E27FC236}">
                <a16:creationId xmlns:a16="http://schemas.microsoft.com/office/drawing/2014/main" id="{103B5D53-A9B6-6601-3A7C-3CD6BEED0730}"/>
              </a:ext>
            </a:extLst>
          </p:cNvPr>
          <p:cNvSpPr/>
          <p:nvPr/>
        </p:nvSpPr>
        <p:spPr>
          <a:xfrm>
            <a:off x="1328530" y="4544877"/>
            <a:ext cx="2031936" cy="612660"/>
          </a:xfrm>
          <a:prstGeom prst="rect">
            <a:avLst/>
          </a:prstGeom>
          <a:solidFill>
            <a:srgbClr val="F35757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5" name="مربع نص 34">
            <a:extLst>
              <a:ext uri="{FF2B5EF4-FFF2-40B4-BE49-F238E27FC236}">
                <a16:creationId xmlns:a16="http://schemas.microsoft.com/office/drawing/2014/main" id="{93D11F1E-1EB2-A9AE-6FCF-7CD86550AECB}"/>
              </a:ext>
            </a:extLst>
          </p:cNvPr>
          <p:cNvSpPr txBox="1"/>
          <p:nvPr/>
        </p:nvSpPr>
        <p:spPr>
          <a:xfrm>
            <a:off x="1335406" y="4693161"/>
            <a:ext cx="2031936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G"/>
                <a:cs typeface="AA-TYPO" panose="02000800000000000000" pitchFamily="2" charset="-78"/>
              </a:rPr>
              <a:t>خمّن</a:t>
            </a:r>
          </a:p>
        </p:txBody>
      </p:sp>
      <p:pic>
        <p:nvPicPr>
          <p:cNvPr id="38" name="صورة 37">
            <a:hlinkClick r:id="rId8" action="ppaction://hlinksldjump"/>
            <a:extLst>
              <a:ext uri="{FF2B5EF4-FFF2-40B4-BE49-F238E27FC236}">
                <a16:creationId xmlns:a16="http://schemas.microsoft.com/office/drawing/2014/main" id="{F245A5F7-2AF4-0371-4812-9302330EB4C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72898" y="2941768"/>
            <a:ext cx="1556951" cy="1556951"/>
          </a:xfrm>
          <a:prstGeom prst="rect">
            <a:avLst/>
          </a:prstGeom>
        </p:spPr>
      </p:pic>
      <p:sp>
        <p:nvSpPr>
          <p:cNvPr id="40" name="مستطيل 39">
            <a:hlinkClick r:id="rId4" action="ppaction://hlinksldjump"/>
            <a:extLst>
              <a:ext uri="{FF2B5EF4-FFF2-40B4-BE49-F238E27FC236}">
                <a16:creationId xmlns:a16="http://schemas.microsoft.com/office/drawing/2014/main" id="{6FA5CB08-0B89-51B8-E968-E59F7B823C6B}"/>
              </a:ext>
            </a:extLst>
          </p:cNvPr>
          <p:cNvSpPr/>
          <p:nvPr/>
        </p:nvSpPr>
        <p:spPr>
          <a:xfrm>
            <a:off x="9089039" y="4547905"/>
            <a:ext cx="2031936" cy="61266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25" name="مستطيل 24">
            <a:hlinkClick r:id="rId6" action="ppaction://hlinksldjump"/>
            <a:extLst>
              <a:ext uri="{FF2B5EF4-FFF2-40B4-BE49-F238E27FC236}">
                <a16:creationId xmlns:a16="http://schemas.microsoft.com/office/drawing/2014/main" id="{9BB1B91E-0EBA-5332-55C2-EF89E78D4527}"/>
              </a:ext>
            </a:extLst>
          </p:cNvPr>
          <p:cNvSpPr/>
          <p:nvPr/>
        </p:nvSpPr>
        <p:spPr>
          <a:xfrm>
            <a:off x="5310021" y="4544877"/>
            <a:ext cx="2031936" cy="61266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23" name="مستطيل 22">
            <a:hlinkClick r:id="rId8" action="ppaction://hlinksldjump"/>
            <a:extLst>
              <a:ext uri="{FF2B5EF4-FFF2-40B4-BE49-F238E27FC236}">
                <a16:creationId xmlns:a16="http://schemas.microsoft.com/office/drawing/2014/main" id="{F8F11142-BE9E-12D6-6F88-A71943E0318C}"/>
              </a:ext>
            </a:extLst>
          </p:cNvPr>
          <p:cNvSpPr/>
          <p:nvPr/>
        </p:nvSpPr>
        <p:spPr>
          <a:xfrm>
            <a:off x="1328530" y="4555993"/>
            <a:ext cx="2031936" cy="61266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3649984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التحدي الرابع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19" name="مربع نص 18">
            <a:extLst>
              <a:ext uri="{FF2B5EF4-FFF2-40B4-BE49-F238E27FC236}">
                <a16:creationId xmlns:a16="http://schemas.microsoft.com/office/drawing/2014/main" id="{0B259268-2D32-0D84-2A81-17BC2E864975}"/>
              </a:ext>
            </a:extLst>
          </p:cNvPr>
          <p:cNvSpPr txBox="1"/>
          <p:nvPr/>
        </p:nvSpPr>
        <p:spPr>
          <a:xfrm>
            <a:off x="-1612853" y="6497308"/>
            <a:ext cx="719488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قسم العقابات </a:t>
            </a:r>
          </a:p>
        </p:txBody>
      </p:sp>
      <p:pic>
        <p:nvPicPr>
          <p:cNvPr id="20" name="صورة 19" descr="صورة تحتوي على الأصفر, تعبيرات, مبتسم, رسوم متحركة&#10;&#10;تم إنشاء الوصف تلقائياً">
            <a:extLst>
              <a:ext uri="{FF2B5EF4-FFF2-40B4-BE49-F238E27FC236}">
                <a16:creationId xmlns:a16="http://schemas.microsoft.com/office/drawing/2014/main" id="{0132D478-7FE0-5517-3002-1056D5D811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18006" y="6378438"/>
            <a:ext cx="415732" cy="415732"/>
          </a:xfrm>
          <a:prstGeom prst="rect">
            <a:avLst/>
          </a:prstGeom>
        </p:spPr>
      </p:pic>
      <p:sp>
        <p:nvSpPr>
          <p:cNvPr id="21" name="مستطيل 20">
            <a:hlinkClick r:id="rId7" action="ppaction://hlinksldjump"/>
            <a:extLst>
              <a:ext uri="{FF2B5EF4-FFF2-40B4-BE49-F238E27FC236}">
                <a16:creationId xmlns:a16="http://schemas.microsoft.com/office/drawing/2014/main" id="{1204B5C3-B8F1-49D5-4E9A-AAB767E2B2BF}"/>
              </a:ext>
            </a:extLst>
          </p:cNvPr>
          <p:cNvSpPr/>
          <p:nvPr/>
        </p:nvSpPr>
        <p:spPr>
          <a:xfrm>
            <a:off x="428574" y="6254290"/>
            <a:ext cx="2914824" cy="603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834EB74A-95B7-C26F-34C5-7305CB1F349B}"/>
              </a:ext>
            </a:extLst>
          </p:cNvPr>
          <p:cNvSpPr txBox="1"/>
          <p:nvPr/>
        </p:nvSpPr>
        <p:spPr>
          <a:xfrm>
            <a:off x="1538338" y="2643531"/>
            <a:ext cx="8884399" cy="144655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صارخ بأعلى صوت و قل "ماني لاعب ماني لاعب ماني لاعب "</a:t>
            </a:r>
          </a:p>
        </p:txBody>
      </p:sp>
    </p:spTree>
    <p:extLst>
      <p:ext uri="{BB962C8B-B14F-4D97-AF65-F5344CB8AC3E}">
        <p14:creationId xmlns:p14="http://schemas.microsoft.com/office/powerpoint/2010/main" val="5732709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108067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التحدي الخامس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187E651F-4A4A-B8FB-8249-1C2398B7051A}"/>
              </a:ext>
            </a:extLst>
          </p:cNvPr>
          <p:cNvSpPr txBox="1"/>
          <p:nvPr/>
        </p:nvSpPr>
        <p:spPr>
          <a:xfrm>
            <a:off x="-1612853" y="6497308"/>
            <a:ext cx="719488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قسم العقابات </a:t>
            </a:r>
          </a:p>
        </p:txBody>
      </p:sp>
      <p:pic>
        <p:nvPicPr>
          <p:cNvPr id="8" name="صورة 7" descr="صورة تحتوي على الأصفر, تعبيرات, مبتسم, رسوم متحركة&#10;&#10;تم إنشاء الوصف تلقائياً">
            <a:extLst>
              <a:ext uri="{FF2B5EF4-FFF2-40B4-BE49-F238E27FC236}">
                <a16:creationId xmlns:a16="http://schemas.microsoft.com/office/drawing/2014/main" id="{0F58F30D-BBF8-48A2-7607-FBE39EFA33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18006" y="6378438"/>
            <a:ext cx="415732" cy="415732"/>
          </a:xfrm>
          <a:prstGeom prst="rect">
            <a:avLst/>
          </a:prstGeom>
        </p:spPr>
      </p:pic>
      <p:sp>
        <p:nvSpPr>
          <p:cNvPr id="18" name="مستطيل 17">
            <a:hlinkClick r:id="rId7" action="ppaction://hlinksldjump"/>
            <a:extLst>
              <a:ext uri="{FF2B5EF4-FFF2-40B4-BE49-F238E27FC236}">
                <a16:creationId xmlns:a16="http://schemas.microsoft.com/office/drawing/2014/main" id="{78279110-8715-E2F2-71B3-4E08DA3B089E}"/>
              </a:ext>
            </a:extLst>
          </p:cNvPr>
          <p:cNvSpPr/>
          <p:nvPr/>
        </p:nvSpPr>
        <p:spPr>
          <a:xfrm>
            <a:off x="403861" y="6235698"/>
            <a:ext cx="2914824" cy="603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D704956D-D389-B546-0760-385EDC392A7D}"/>
              </a:ext>
            </a:extLst>
          </p:cNvPr>
          <p:cNvSpPr txBox="1"/>
          <p:nvPr/>
        </p:nvSpPr>
        <p:spPr>
          <a:xfrm>
            <a:off x="2168300" y="3449247"/>
            <a:ext cx="7855397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ألّف راب باللي بالجلسة !</a:t>
            </a:r>
          </a:p>
        </p:txBody>
      </p:sp>
    </p:spTree>
    <p:extLst>
      <p:ext uri="{BB962C8B-B14F-4D97-AF65-F5344CB8AC3E}">
        <p14:creationId xmlns:p14="http://schemas.microsoft.com/office/powerpoint/2010/main" val="19218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التحدي السادس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2" name="مربع نص 21">
            <a:extLst>
              <a:ext uri="{FF2B5EF4-FFF2-40B4-BE49-F238E27FC236}">
                <a16:creationId xmlns:a16="http://schemas.microsoft.com/office/drawing/2014/main" id="{57404DF8-36EE-098C-CA96-D67D40AB557F}"/>
              </a:ext>
            </a:extLst>
          </p:cNvPr>
          <p:cNvSpPr txBox="1"/>
          <p:nvPr/>
        </p:nvSpPr>
        <p:spPr>
          <a:xfrm>
            <a:off x="-1612853" y="6497308"/>
            <a:ext cx="719488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قسم العقابات </a:t>
            </a:r>
          </a:p>
        </p:txBody>
      </p:sp>
      <p:pic>
        <p:nvPicPr>
          <p:cNvPr id="23" name="صورة 22" descr="صورة تحتوي على الأصفر, تعبيرات, مبتسم, رسوم متحركة&#10;&#10;تم إنشاء الوصف تلقائياً">
            <a:extLst>
              <a:ext uri="{FF2B5EF4-FFF2-40B4-BE49-F238E27FC236}">
                <a16:creationId xmlns:a16="http://schemas.microsoft.com/office/drawing/2014/main" id="{93D0CD8A-E03E-EC13-C532-3AFB1EC310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18006" y="6378438"/>
            <a:ext cx="415732" cy="415732"/>
          </a:xfrm>
          <a:prstGeom prst="rect">
            <a:avLst/>
          </a:prstGeom>
        </p:spPr>
      </p:pic>
      <p:sp>
        <p:nvSpPr>
          <p:cNvPr id="25" name="مستطيل 24">
            <a:hlinkClick r:id="rId7" action="ppaction://hlinksldjump"/>
            <a:extLst>
              <a:ext uri="{FF2B5EF4-FFF2-40B4-BE49-F238E27FC236}">
                <a16:creationId xmlns:a16="http://schemas.microsoft.com/office/drawing/2014/main" id="{50DCC41E-C03F-1611-CDFD-61A8BD03DD4B}"/>
              </a:ext>
            </a:extLst>
          </p:cNvPr>
          <p:cNvSpPr/>
          <p:nvPr/>
        </p:nvSpPr>
        <p:spPr>
          <a:xfrm>
            <a:off x="324904" y="6293955"/>
            <a:ext cx="2914824" cy="603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" name="مربع نص 2">
            <a:extLst>
              <a:ext uri="{FF2B5EF4-FFF2-40B4-BE49-F238E27FC236}">
                <a16:creationId xmlns:a16="http://schemas.microsoft.com/office/drawing/2014/main" id="{1E22B950-4883-7B7E-8DEE-58031FA654C0}"/>
              </a:ext>
            </a:extLst>
          </p:cNvPr>
          <p:cNvSpPr txBox="1"/>
          <p:nvPr/>
        </p:nvSpPr>
        <p:spPr>
          <a:xfrm>
            <a:off x="2480216" y="3125833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اشرب </a:t>
            </a:r>
            <a:r>
              <a:rPr lang="ar-SA" sz="4400" dirty="0" err="1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موية</a:t>
            </a:r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 و ملح و سكر مع بعض !</a:t>
            </a:r>
          </a:p>
        </p:txBody>
      </p:sp>
    </p:spTree>
    <p:extLst>
      <p:ext uri="{BB962C8B-B14F-4D97-AF65-F5344CB8AC3E}">
        <p14:creationId xmlns:p14="http://schemas.microsoft.com/office/powerpoint/2010/main" val="36890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التحدي السابع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975EF5D9-97A4-67EE-9D66-A816E0133839}"/>
              </a:ext>
            </a:extLst>
          </p:cNvPr>
          <p:cNvSpPr txBox="1"/>
          <p:nvPr/>
        </p:nvSpPr>
        <p:spPr>
          <a:xfrm>
            <a:off x="-1612853" y="6497308"/>
            <a:ext cx="719488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قسم العقابات </a:t>
            </a:r>
          </a:p>
        </p:txBody>
      </p:sp>
      <p:pic>
        <p:nvPicPr>
          <p:cNvPr id="3" name="صورة 2" descr="صورة تحتوي على الأصفر, تعبيرات, مبتسم, رسوم متحركة&#10;&#10;تم إنشاء الوصف تلقائياً">
            <a:extLst>
              <a:ext uri="{FF2B5EF4-FFF2-40B4-BE49-F238E27FC236}">
                <a16:creationId xmlns:a16="http://schemas.microsoft.com/office/drawing/2014/main" id="{5F22AEB6-0DB6-DCE3-B335-A94DF7785B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18006" y="6378438"/>
            <a:ext cx="415732" cy="415732"/>
          </a:xfrm>
          <a:prstGeom prst="rect">
            <a:avLst/>
          </a:prstGeom>
        </p:spPr>
      </p:pic>
      <p:sp>
        <p:nvSpPr>
          <p:cNvPr id="6" name="مستطيل 5">
            <a:hlinkClick r:id="rId7" action="ppaction://hlinksldjump"/>
            <a:extLst>
              <a:ext uri="{FF2B5EF4-FFF2-40B4-BE49-F238E27FC236}">
                <a16:creationId xmlns:a16="http://schemas.microsoft.com/office/drawing/2014/main" id="{4FEE2233-58B6-052C-B417-41D2DC4A0797}"/>
              </a:ext>
            </a:extLst>
          </p:cNvPr>
          <p:cNvSpPr/>
          <p:nvPr/>
        </p:nvSpPr>
        <p:spPr>
          <a:xfrm>
            <a:off x="445050" y="6279239"/>
            <a:ext cx="2914824" cy="603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FF2253A5-4A17-6047-929C-B7DF3F4FFE92}"/>
              </a:ext>
            </a:extLst>
          </p:cNvPr>
          <p:cNvSpPr txBox="1"/>
          <p:nvPr/>
        </p:nvSpPr>
        <p:spPr>
          <a:xfrm>
            <a:off x="2480216" y="3016799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ورنا أخر ملاحظة كتبتها بالجوال !</a:t>
            </a:r>
          </a:p>
        </p:txBody>
      </p:sp>
    </p:spTree>
    <p:extLst>
      <p:ext uri="{BB962C8B-B14F-4D97-AF65-F5344CB8AC3E}">
        <p14:creationId xmlns:p14="http://schemas.microsoft.com/office/powerpoint/2010/main" val="2693492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التحدي الثامن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53ED3A1-1420-91F2-D65F-B8593ED785CF}"/>
              </a:ext>
            </a:extLst>
          </p:cNvPr>
          <p:cNvSpPr txBox="1"/>
          <p:nvPr/>
        </p:nvSpPr>
        <p:spPr>
          <a:xfrm>
            <a:off x="-1612853" y="6497308"/>
            <a:ext cx="719488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قسم العقابات </a:t>
            </a:r>
          </a:p>
        </p:txBody>
      </p:sp>
      <p:pic>
        <p:nvPicPr>
          <p:cNvPr id="3" name="صورة 2" descr="صورة تحتوي على الأصفر, تعبيرات, مبتسم, رسوم متحركة&#10;&#10;تم إنشاء الوصف تلقائياً">
            <a:extLst>
              <a:ext uri="{FF2B5EF4-FFF2-40B4-BE49-F238E27FC236}">
                <a16:creationId xmlns:a16="http://schemas.microsoft.com/office/drawing/2014/main" id="{2CC467C1-BCE4-D86D-2E14-CCBD6FC886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18006" y="6378438"/>
            <a:ext cx="415732" cy="415732"/>
          </a:xfrm>
          <a:prstGeom prst="rect">
            <a:avLst/>
          </a:prstGeom>
        </p:spPr>
      </p:pic>
      <p:sp>
        <p:nvSpPr>
          <p:cNvPr id="6" name="مستطيل 5">
            <a:hlinkClick r:id="rId7" action="ppaction://hlinksldjump"/>
            <a:extLst>
              <a:ext uri="{FF2B5EF4-FFF2-40B4-BE49-F238E27FC236}">
                <a16:creationId xmlns:a16="http://schemas.microsoft.com/office/drawing/2014/main" id="{62197DC0-BF47-7DE9-2944-C3B6F6B2D49F}"/>
              </a:ext>
            </a:extLst>
          </p:cNvPr>
          <p:cNvSpPr/>
          <p:nvPr/>
        </p:nvSpPr>
        <p:spPr>
          <a:xfrm>
            <a:off x="324904" y="6235698"/>
            <a:ext cx="2914824" cy="603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EFC572E0-3895-B00B-A667-98D66830AE57}"/>
              </a:ext>
            </a:extLst>
          </p:cNvPr>
          <p:cNvSpPr txBox="1"/>
          <p:nvPr/>
        </p:nvSpPr>
        <p:spPr>
          <a:xfrm>
            <a:off x="2434390" y="2961146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غنِّ آخر محادثة لك بالواتس</a:t>
            </a:r>
          </a:p>
        </p:txBody>
      </p:sp>
    </p:spTree>
    <p:extLst>
      <p:ext uri="{BB962C8B-B14F-4D97-AF65-F5344CB8AC3E}">
        <p14:creationId xmlns:p14="http://schemas.microsoft.com/office/powerpoint/2010/main" val="37364493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التحدي التاسع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BA77FF37-278C-520B-128B-B25B06ADAF4B}"/>
              </a:ext>
            </a:extLst>
          </p:cNvPr>
          <p:cNvSpPr txBox="1"/>
          <p:nvPr/>
        </p:nvSpPr>
        <p:spPr>
          <a:xfrm>
            <a:off x="-1612853" y="6497308"/>
            <a:ext cx="719488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قسم العقابات </a:t>
            </a:r>
          </a:p>
        </p:txBody>
      </p:sp>
      <p:pic>
        <p:nvPicPr>
          <p:cNvPr id="3" name="صورة 2" descr="صورة تحتوي على الأصفر, تعبيرات, مبتسم, رسوم متحركة&#10;&#10;تم إنشاء الوصف تلقائياً">
            <a:extLst>
              <a:ext uri="{FF2B5EF4-FFF2-40B4-BE49-F238E27FC236}">
                <a16:creationId xmlns:a16="http://schemas.microsoft.com/office/drawing/2014/main" id="{4C525A8D-B390-31E6-B2C7-D17312FA5F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18006" y="6378438"/>
            <a:ext cx="415732" cy="415732"/>
          </a:xfrm>
          <a:prstGeom prst="rect">
            <a:avLst/>
          </a:prstGeom>
        </p:spPr>
      </p:pic>
      <p:sp>
        <p:nvSpPr>
          <p:cNvPr id="6" name="مستطيل 5">
            <a:hlinkClick r:id="rId7" action="ppaction://hlinksldjump"/>
            <a:extLst>
              <a:ext uri="{FF2B5EF4-FFF2-40B4-BE49-F238E27FC236}">
                <a16:creationId xmlns:a16="http://schemas.microsoft.com/office/drawing/2014/main" id="{71CA4915-B4CA-BE62-4F24-273F82CEDBDC}"/>
              </a:ext>
            </a:extLst>
          </p:cNvPr>
          <p:cNvSpPr/>
          <p:nvPr/>
        </p:nvSpPr>
        <p:spPr>
          <a:xfrm>
            <a:off x="469337" y="6284449"/>
            <a:ext cx="2914824" cy="603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A079FCEC-B590-EF9F-130B-DA32C01CFA1A}"/>
              </a:ext>
            </a:extLst>
          </p:cNvPr>
          <p:cNvSpPr txBox="1"/>
          <p:nvPr/>
        </p:nvSpPr>
        <p:spPr>
          <a:xfrm>
            <a:off x="2562726" y="3381703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قلد مشهور تكرهه؟</a:t>
            </a:r>
          </a:p>
        </p:txBody>
      </p:sp>
    </p:spTree>
    <p:extLst>
      <p:ext uri="{BB962C8B-B14F-4D97-AF65-F5344CB8AC3E}">
        <p14:creationId xmlns:p14="http://schemas.microsoft.com/office/powerpoint/2010/main" val="79515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التحدي العاشر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B654A0ED-91E8-2160-817A-53E6E3DE5E37}"/>
              </a:ext>
            </a:extLst>
          </p:cNvPr>
          <p:cNvSpPr txBox="1"/>
          <p:nvPr/>
        </p:nvSpPr>
        <p:spPr>
          <a:xfrm>
            <a:off x="-1612853" y="6497308"/>
            <a:ext cx="719488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قسم العقابات </a:t>
            </a:r>
          </a:p>
        </p:txBody>
      </p:sp>
      <p:pic>
        <p:nvPicPr>
          <p:cNvPr id="3" name="صورة 2" descr="صورة تحتوي على الأصفر, تعبيرات, مبتسم, رسوم متحركة&#10;&#10;تم إنشاء الوصف تلقائياً">
            <a:extLst>
              <a:ext uri="{FF2B5EF4-FFF2-40B4-BE49-F238E27FC236}">
                <a16:creationId xmlns:a16="http://schemas.microsoft.com/office/drawing/2014/main" id="{424A28C3-B715-576D-BBEE-3CE72854C5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18006" y="6378438"/>
            <a:ext cx="415732" cy="415732"/>
          </a:xfrm>
          <a:prstGeom prst="rect">
            <a:avLst/>
          </a:prstGeom>
        </p:spPr>
      </p:pic>
      <p:sp>
        <p:nvSpPr>
          <p:cNvPr id="6" name="مستطيل 5">
            <a:hlinkClick r:id="rId7" action="ppaction://hlinksldjump"/>
            <a:extLst>
              <a:ext uri="{FF2B5EF4-FFF2-40B4-BE49-F238E27FC236}">
                <a16:creationId xmlns:a16="http://schemas.microsoft.com/office/drawing/2014/main" id="{FE7F33A6-9066-3468-391B-CE768E79CFFE}"/>
              </a:ext>
            </a:extLst>
          </p:cNvPr>
          <p:cNvSpPr/>
          <p:nvPr/>
        </p:nvSpPr>
        <p:spPr>
          <a:xfrm>
            <a:off x="461100" y="6284449"/>
            <a:ext cx="2914824" cy="603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1F0C0BB2-705A-C25C-B6B0-290E812ACE68}"/>
              </a:ext>
            </a:extLst>
          </p:cNvPr>
          <p:cNvSpPr txBox="1"/>
          <p:nvPr/>
        </p:nvSpPr>
        <p:spPr>
          <a:xfrm>
            <a:off x="2571691" y="3299701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غنّ لنا " عبدالله الزميلي طريق جبه ....."</a:t>
            </a:r>
          </a:p>
        </p:txBody>
      </p:sp>
    </p:spTree>
    <p:extLst>
      <p:ext uri="{BB962C8B-B14F-4D97-AF65-F5344CB8AC3E}">
        <p14:creationId xmlns:p14="http://schemas.microsoft.com/office/powerpoint/2010/main" val="2380408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التحدي الحادي عشر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28F1E9AF-762C-DC6E-BF10-01111AC8E692}"/>
              </a:ext>
            </a:extLst>
          </p:cNvPr>
          <p:cNvSpPr txBox="1"/>
          <p:nvPr/>
        </p:nvSpPr>
        <p:spPr>
          <a:xfrm>
            <a:off x="-1612853" y="6497308"/>
            <a:ext cx="719488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قسم العقابات </a:t>
            </a:r>
          </a:p>
        </p:txBody>
      </p:sp>
      <p:pic>
        <p:nvPicPr>
          <p:cNvPr id="3" name="صورة 2" descr="صورة تحتوي على الأصفر, تعبيرات, مبتسم, رسوم متحركة&#10;&#10;تم إنشاء الوصف تلقائياً">
            <a:extLst>
              <a:ext uri="{FF2B5EF4-FFF2-40B4-BE49-F238E27FC236}">
                <a16:creationId xmlns:a16="http://schemas.microsoft.com/office/drawing/2014/main" id="{9309ED52-6FAE-A53A-CBB9-939E713248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18006" y="6378438"/>
            <a:ext cx="415732" cy="415732"/>
          </a:xfrm>
          <a:prstGeom prst="rect">
            <a:avLst/>
          </a:prstGeom>
        </p:spPr>
      </p:pic>
      <p:sp>
        <p:nvSpPr>
          <p:cNvPr id="6" name="مستطيل 5">
            <a:hlinkClick r:id="rId7" action="ppaction://hlinksldjump"/>
            <a:extLst>
              <a:ext uri="{FF2B5EF4-FFF2-40B4-BE49-F238E27FC236}">
                <a16:creationId xmlns:a16="http://schemas.microsoft.com/office/drawing/2014/main" id="{0C72B2CB-352B-9735-8014-15DC4D1698AA}"/>
              </a:ext>
            </a:extLst>
          </p:cNvPr>
          <p:cNvSpPr/>
          <p:nvPr/>
        </p:nvSpPr>
        <p:spPr>
          <a:xfrm>
            <a:off x="518006" y="6256642"/>
            <a:ext cx="2914824" cy="603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2959FD44-55B4-06ED-6A85-DA809AA83C8C}"/>
              </a:ext>
            </a:extLst>
          </p:cNvPr>
          <p:cNvSpPr txBox="1"/>
          <p:nvPr/>
        </p:nvSpPr>
        <p:spPr>
          <a:xfrm>
            <a:off x="2562726" y="3381703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عطنا مشهور تحبه و تتابعه؟</a:t>
            </a:r>
          </a:p>
        </p:txBody>
      </p:sp>
    </p:spTree>
    <p:extLst>
      <p:ext uri="{BB962C8B-B14F-4D97-AF65-F5344CB8AC3E}">
        <p14:creationId xmlns:p14="http://schemas.microsoft.com/office/powerpoint/2010/main" val="436109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التحدي الثاني عشر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0660F1CA-C723-5E68-8A04-2A9B779C86E7}"/>
              </a:ext>
            </a:extLst>
          </p:cNvPr>
          <p:cNvSpPr txBox="1"/>
          <p:nvPr/>
        </p:nvSpPr>
        <p:spPr>
          <a:xfrm>
            <a:off x="-1612853" y="6497308"/>
            <a:ext cx="719488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قسم العقابات </a:t>
            </a:r>
          </a:p>
        </p:txBody>
      </p:sp>
      <p:pic>
        <p:nvPicPr>
          <p:cNvPr id="3" name="صورة 2" descr="صورة تحتوي على الأصفر, تعبيرات, مبتسم, رسوم متحركة&#10;&#10;تم إنشاء الوصف تلقائياً">
            <a:extLst>
              <a:ext uri="{FF2B5EF4-FFF2-40B4-BE49-F238E27FC236}">
                <a16:creationId xmlns:a16="http://schemas.microsoft.com/office/drawing/2014/main" id="{AF03079C-E4BE-39B6-4CAE-A42E002276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18006" y="6378438"/>
            <a:ext cx="415732" cy="415732"/>
          </a:xfrm>
          <a:prstGeom prst="rect">
            <a:avLst/>
          </a:prstGeom>
        </p:spPr>
      </p:pic>
      <p:sp>
        <p:nvSpPr>
          <p:cNvPr id="6" name="مستطيل 5">
            <a:hlinkClick r:id="rId7" action="ppaction://hlinksldjump"/>
            <a:extLst>
              <a:ext uri="{FF2B5EF4-FFF2-40B4-BE49-F238E27FC236}">
                <a16:creationId xmlns:a16="http://schemas.microsoft.com/office/drawing/2014/main" id="{F3E618D0-5D10-D8E6-A257-E61025160612}"/>
              </a:ext>
            </a:extLst>
          </p:cNvPr>
          <p:cNvSpPr/>
          <p:nvPr/>
        </p:nvSpPr>
        <p:spPr>
          <a:xfrm>
            <a:off x="518006" y="6254290"/>
            <a:ext cx="2914824" cy="603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28F32F6B-13F5-CDCB-CE03-77FD79EF8380}"/>
              </a:ext>
            </a:extLst>
          </p:cNvPr>
          <p:cNvSpPr txBox="1"/>
          <p:nvPr/>
        </p:nvSpPr>
        <p:spPr>
          <a:xfrm>
            <a:off x="2571691" y="3176590"/>
            <a:ext cx="7194884" cy="144655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عطنا مشهور تتابعه يوم كنت صغير و اعتزل !</a:t>
            </a:r>
          </a:p>
        </p:txBody>
      </p:sp>
    </p:spTree>
    <p:extLst>
      <p:ext uri="{BB962C8B-B14F-4D97-AF65-F5344CB8AC3E}">
        <p14:creationId xmlns:p14="http://schemas.microsoft.com/office/powerpoint/2010/main" val="28953474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التحدي الثالث عشر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E2A85D40-EB7B-B8C6-B3BE-D260A94887DE}"/>
              </a:ext>
            </a:extLst>
          </p:cNvPr>
          <p:cNvSpPr txBox="1"/>
          <p:nvPr/>
        </p:nvSpPr>
        <p:spPr>
          <a:xfrm>
            <a:off x="-1612853" y="6497308"/>
            <a:ext cx="719488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قسم العقابات </a:t>
            </a:r>
          </a:p>
        </p:txBody>
      </p:sp>
      <p:pic>
        <p:nvPicPr>
          <p:cNvPr id="3" name="صورة 2" descr="صورة تحتوي على الأصفر, تعبيرات, مبتسم, رسوم متحركة&#10;&#10;تم إنشاء الوصف تلقائياً">
            <a:extLst>
              <a:ext uri="{FF2B5EF4-FFF2-40B4-BE49-F238E27FC236}">
                <a16:creationId xmlns:a16="http://schemas.microsoft.com/office/drawing/2014/main" id="{6248CD17-6F6F-6FD9-DE13-C27FB7A822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18006" y="6378438"/>
            <a:ext cx="415732" cy="415732"/>
          </a:xfrm>
          <a:prstGeom prst="rect">
            <a:avLst/>
          </a:prstGeom>
        </p:spPr>
      </p:pic>
      <p:sp>
        <p:nvSpPr>
          <p:cNvPr id="6" name="مستطيل 5">
            <a:hlinkClick r:id="rId7" action="ppaction://hlinksldjump"/>
            <a:extLst>
              <a:ext uri="{FF2B5EF4-FFF2-40B4-BE49-F238E27FC236}">
                <a16:creationId xmlns:a16="http://schemas.microsoft.com/office/drawing/2014/main" id="{8AA03736-9533-9001-3C8D-1C8DAC067D7B}"/>
              </a:ext>
            </a:extLst>
          </p:cNvPr>
          <p:cNvSpPr/>
          <p:nvPr/>
        </p:nvSpPr>
        <p:spPr>
          <a:xfrm>
            <a:off x="387385" y="6296060"/>
            <a:ext cx="2914824" cy="603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7E822D84-7A8B-DE01-B140-B39B2B09A169}"/>
              </a:ext>
            </a:extLst>
          </p:cNvPr>
          <p:cNvSpPr txBox="1"/>
          <p:nvPr/>
        </p:nvSpPr>
        <p:spPr>
          <a:xfrm>
            <a:off x="2654069" y="3262428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ارقص على الصامت !</a:t>
            </a:r>
          </a:p>
        </p:txBody>
      </p:sp>
    </p:spTree>
    <p:extLst>
      <p:ext uri="{BB962C8B-B14F-4D97-AF65-F5344CB8AC3E}">
        <p14:creationId xmlns:p14="http://schemas.microsoft.com/office/powerpoint/2010/main" val="2714493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-124327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لعبة الأسئلة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3" name="مربع نص 22">
            <a:extLst>
              <a:ext uri="{FF2B5EF4-FFF2-40B4-BE49-F238E27FC236}">
                <a16:creationId xmlns:a16="http://schemas.microsoft.com/office/drawing/2014/main" id="{CFE93747-B312-C3F2-F100-2032B8CD5F28}"/>
              </a:ext>
            </a:extLst>
          </p:cNvPr>
          <p:cNvSpPr txBox="1"/>
          <p:nvPr/>
        </p:nvSpPr>
        <p:spPr>
          <a:xfrm>
            <a:off x="1836356" y="2883284"/>
            <a:ext cx="8519286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4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طريقة اللعبة :</a:t>
            </a:r>
          </a:p>
          <a:p>
            <a:pPr algn="ctr"/>
            <a:endParaRPr lang="ar-SA" sz="2400" dirty="0">
              <a:solidFill>
                <a:schemeClr val="bg1"/>
              </a:solidFill>
              <a:latin typeface="AA-TYPO" panose="02000800000000000000" pitchFamily="2" charset="-78"/>
              <a:cs typeface="AA-TYPO" panose="02000800000000000000" pitchFamily="2" charset="-78"/>
            </a:endParaRPr>
          </a:p>
          <a:p>
            <a:pPr algn="ctr"/>
            <a:r>
              <a:rPr lang="ar-SA" sz="24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اول شيء حددوا من اول واحد يلعب عن طريق القرعة , بعدها اختر رقم و جاوب على السؤال الموجود !</a:t>
            </a:r>
          </a:p>
        </p:txBody>
      </p:sp>
      <p:sp>
        <p:nvSpPr>
          <p:cNvPr id="25" name="مربع نص 24">
            <a:extLst>
              <a:ext uri="{FF2B5EF4-FFF2-40B4-BE49-F238E27FC236}">
                <a16:creationId xmlns:a16="http://schemas.microsoft.com/office/drawing/2014/main" id="{59CFD106-D487-4E4F-BBF7-58E030940CBF}"/>
              </a:ext>
            </a:extLst>
          </p:cNvPr>
          <p:cNvSpPr txBox="1"/>
          <p:nvPr/>
        </p:nvSpPr>
        <p:spPr>
          <a:xfrm>
            <a:off x="2858528" y="6441921"/>
            <a:ext cx="6055155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4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لا تخاف ما فيه أسئلة محرجة            !</a:t>
            </a:r>
          </a:p>
        </p:txBody>
      </p:sp>
      <p:pic>
        <p:nvPicPr>
          <p:cNvPr id="37" name="صورة 36" descr="صورة تحتوي على ابتسامة, مبتسم, تعبيرات, الأصفر&#10;&#10;تم إنشاء الوصف تلقائياً">
            <a:extLst>
              <a:ext uri="{FF2B5EF4-FFF2-40B4-BE49-F238E27FC236}">
                <a16:creationId xmlns:a16="http://schemas.microsoft.com/office/drawing/2014/main" id="{69B6E78C-3C48-CE8B-E025-C105C6FFCA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7562" y="6410180"/>
            <a:ext cx="257432" cy="257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436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التحدي الرابع عشر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7E8C7F33-4BF0-33B6-2E25-7773597BE3F2}"/>
              </a:ext>
            </a:extLst>
          </p:cNvPr>
          <p:cNvSpPr txBox="1"/>
          <p:nvPr/>
        </p:nvSpPr>
        <p:spPr>
          <a:xfrm>
            <a:off x="-1612853" y="6497308"/>
            <a:ext cx="719488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قسم العقابات </a:t>
            </a:r>
          </a:p>
        </p:txBody>
      </p:sp>
      <p:pic>
        <p:nvPicPr>
          <p:cNvPr id="3" name="صورة 2" descr="صورة تحتوي على الأصفر, تعبيرات, مبتسم, رسوم متحركة&#10;&#10;تم إنشاء الوصف تلقائياً">
            <a:extLst>
              <a:ext uri="{FF2B5EF4-FFF2-40B4-BE49-F238E27FC236}">
                <a16:creationId xmlns:a16="http://schemas.microsoft.com/office/drawing/2014/main" id="{CB38DCED-4E8C-1D14-D350-F64019E677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18006" y="6378438"/>
            <a:ext cx="415732" cy="415732"/>
          </a:xfrm>
          <a:prstGeom prst="rect">
            <a:avLst/>
          </a:prstGeom>
        </p:spPr>
      </p:pic>
      <p:sp>
        <p:nvSpPr>
          <p:cNvPr id="6" name="مستطيل 5">
            <a:hlinkClick r:id="rId7" action="ppaction://hlinksldjump"/>
            <a:extLst>
              <a:ext uri="{FF2B5EF4-FFF2-40B4-BE49-F238E27FC236}">
                <a16:creationId xmlns:a16="http://schemas.microsoft.com/office/drawing/2014/main" id="{3BD4081C-B44B-9FAD-0038-B2C08654786B}"/>
              </a:ext>
            </a:extLst>
          </p:cNvPr>
          <p:cNvSpPr/>
          <p:nvPr/>
        </p:nvSpPr>
        <p:spPr>
          <a:xfrm>
            <a:off x="324904" y="6261487"/>
            <a:ext cx="2914824" cy="603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32B73E73-AC4B-78CE-E643-5677B92AB949}"/>
              </a:ext>
            </a:extLst>
          </p:cNvPr>
          <p:cNvSpPr txBox="1"/>
          <p:nvPr/>
        </p:nvSpPr>
        <p:spPr>
          <a:xfrm>
            <a:off x="2637593" y="3395214"/>
            <a:ext cx="734650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جب شيئين باللون الأسود خلال دقيقة !!</a:t>
            </a:r>
          </a:p>
        </p:txBody>
      </p:sp>
    </p:spTree>
    <p:extLst>
      <p:ext uri="{BB962C8B-B14F-4D97-AF65-F5344CB8AC3E}">
        <p14:creationId xmlns:p14="http://schemas.microsoft.com/office/powerpoint/2010/main" val="36755602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التحدي الخامس عشر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DCA49073-2E0C-0E9F-7B41-27F2965AA08D}"/>
              </a:ext>
            </a:extLst>
          </p:cNvPr>
          <p:cNvSpPr txBox="1"/>
          <p:nvPr/>
        </p:nvSpPr>
        <p:spPr>
          <a:xfrm>
            <a:off x="-1612853" y="6497308"/>
            <a:ext cx="719488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قسم العقابات </a:t>
            </a:r>
          </a:p>
        </p:txBody>
      </p:sp>
      <p:pic>
        <p:nvPicPr>
          <p:cNvPr id="3" name="صورة 2" descr="صورة تحتوي على الأصفر, تعبيرات, مبتسم, رسوم متحركة&#10;&#10;تم إنشاء الوصف تلقائياً">
            <a:extLst>
              <a:ext uri="{FF2B5EF4-FFF2-40B4-BE49-F238E27FC236}">
                <a16:creationId xmlns:a16="http://schemas.microsoft.com/office/drawing/2014/main" id="{62326B8F-EC30-0562-7094-E201E091CD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18006" y="6378438"/>
            <a:ext cx="415732" cy="415732"/>
          </a:xfrm>
          <a:prstGeom prst="rect">
            <a:avLst/>
          </a:prstGeom>
        </p:spPr>
      </p:pic>
      <p:sp>
        <p:nvSpPr>
          <p:cNvPr id="6" name="مستطيل 5">
            <a:hlinkClick r:id="rId7" action="ppaction://hlinksldjump"/>
            <a:extLst>
              <a:ext uri="{FF2B5EF4-FFF2-40B4-BE49-F238E27FC236}">
                <a16:creationId xmlns:a16="http://schemas.microsoft.com/office/drawing/2014/main" id="{44EF2ED6-ECAD-C509-A71E-9517C0EBA1B4}"/>
              </a:ext>
            </a:extLst>
          </p:cNvPr>
          <p:cNvSpPr/>
          <p:nvPr/>
        </p:nvSpPr>
        <p:spPr>
          <a:xfrm>
            <a:off x="387385" y="6288073"/>
            <a:ext cx="2914824" cy="603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8" name="مربع نص 7">
            <a:extLst>
              <a:ext uri="{FF2B5EF4-FFF2-40B4-BE49-F238E27FC236}">
                <a16:creationId xmlns:a16="http://schemas.microsoft.com/office/drawing/2014/main" id="{5D37F107-DFD9-6AD0-40E0-B92185085DEA}"/>
              </a:ext>
            </a:extLst>
          </p:cNvPr>
          <p:cNvSpPr txBox="1"/>
          <p:nvPr/>
        </p:nvSpPr>
        <p:spPr>
          <a:xfrm>
            <a:off x="2498557" y="3168605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قلد صوت الفيل </a:t>
            </a:r>
          </a:p>
        </p:txBody>
      </p:sp>
    </p:spTree>
    <p:extLst>
      <p:ext uri="{BB962C8B-B14F-4D97-AF65-F5344CB8AC3E}">
        <p14:creationId xmlns:p14="http://schemas.microsoft.com/office/powerpoint/2010/main" val="1114489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التحدي السادس عشر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E127BCDC-C156-B279-9FB1-2A38BFCDE79A}"/>
              </a:ext>
            </a:extLst>
          </p:cNvPr>
          <p:cNvSpPr txBox="1"/>
          <p:nvPr/>
        </p:nvSpPr>
        <p:spPr>
          <a:xfrm>
            <a:off x="-1612853" y="6497308"/>
            <a:ext cx="7194884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قسم العقابات </a:t>
            </a:r>
          </a:p>
        </p:txBody>
      </p:sp>
      <p:pic>
        <p:nvPicPr>
          <p:cNvPr id="3" name="صورة 2" descr="صورة تحتوي على الأصفر, تعبيرات, مبتسم, رسوم متحركة&#10;&#10;تم إنشاء الوصف تلقائياً">
            <a:extLst>
              <a:ext uri="{FF2B5EF4-FFF2-40B4-BE49-F238E27FC236}">
                <a16:creationId xmlns:a16="http://schemas.microsoft.com/office/drawing/2014/main" id="{E462774E-76A4-2994-3DA1-6FBDE44A9D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18006" y="6378438"/>
            <a:ext cx="415732" cy="415732"/>
          </a:xfrm>
          <a:prstGeom prst="rect">
            <a:avLst/>
          </a:prstGeom>
        </p:spPr>
      </p:pic>
      <p:sp>
        <p:nvSpPr>
          <p:cNvPr id="6" name="مستطيل 5">
            <a:hlinkClick r:id="rId7" action="ppaction://hlinksldjump"/>
            <a:extLst>
              <a:ext uri="{FF2B5EF4-FFF2-40B4-BE49-F238E27FC236}">
                <a16:creationId xmlns:a16="http://schemas.microsoft.com/office/drawing/2014/main" id="{EB78A571-EAB2-D7DD-0005-D207A6226BC6}"/>
              </a:ext>
            </a:extLst>
          </p:cNvPr>
          <p:cNvSpPr/>
          <p:nvPr/>
        </p:nvSpPr>
        <p:spPr>
          <a:xfrm>
            <a:off x="403860" y="6284449"/>
            <a:ext cx="2914824" cy="603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594D36D4-89AE-F8A6-AF83-0DF7F3D0CDE4}"/>
              </a:ext>
            </a:extLst>
          </p:cNvPr>
          <p:cNvSpPr txBox="1"/>
          <p:nvPr/>
        </p:nvSpPr>
        <p:spPr>
          <a:xfrm>
            <a:off x="2480216" y="3299701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قلد أحد الممثلين !</a:t>
            </a:r>
          </a:p>
        </p:txBody>
      </p:sp>
    </p:spTree>
    <p:extLst>
      <p:ext uri="{BB962C8B-B14F-4D97-AF65-F5344CB8AC3E}">
        <p14:creationId xmlns:p14="http://schemas.microsoft.com/office/powerpoint/2010/main" val="4041701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133937" y="-124327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العقابات !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شكل بيضاوي 1">
            <a:hlinkClick r:id="rId4" action="ppaction://hlinksldjump"/>
            <a:extLst>
              <a:ext uri="{FF2B5EF4-FFF2-40B4-BE49-F238E27FC236}">
                <a16:creationId xmlns:a16="http://schemas.microsoft.com/office/drawing/2014/main" id="{F869D85C-9ECE-DFAC-2752-DAB4D3449B3D}"/>
              </a:ext>
            </a:extLst>
          </p:cNvPr>
          <p:cNvSpPr/>
          <p:nvPr/>
        </p:nvSpPr>
        <p:spPr>
          <a:xfrm>
            <a:off x="726869" y="2631985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" name="شكل بيضاوي 2">
            <a:hlinkClick r:id="rId5" action="ppaction://hlinksldjump"/>
            <a:extLst>
              <a:ext uri="{FF2B5EF4-FFF2-40B4-BE49-F238E27FC236}">
                <a16:creationId xmlns:a16="http://schemas.microsoft.com/office/drawing/2014/main" id="{EC32B6EB-36EB-D2AE-AC57-A22E6642372D}"/>
              </a:ext>
            </a:extLst>
          </p:cNvPr>
          <p:cNvSpPr/>
          <p:nvPr/>
        </p:nvSpPr>
        <p:spPr>
          <a:xfrm>
            <a:off x="2132376" y="2631985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6" name="شكل بيضاوي 5">
            <a:hlinkClick r:id="rId6" action="ppaction://hlinksldjump"/>
            <a:extLst>
              <a:ext uri="{FF2B5EF4-FFF2-40B4-BE49-F238E27FC236}">
                <a16:creationId xmlns:a16="http://schemas.microsoft.com/office/drawing/2014/main" id="{38BEFD41-0F61-B8E8-DEB1-AA1741E05797}"/>
              </a:ext>
            </a:extLst>
          </p:cNvPr>
          <p:cNvSpPr/>
          <p:nvPr/>
        </p:nvSpPr>
        <p:spPr>
          <a:xfrm>
            <a:off x="3505191" y="2631985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7" name="شكل بيضاوي 6">
            <a:hlinkClick r:id="rId6" action="ppaction://hlinksldjump"/>
            <a:extLst>
              <a:ext uri="{FF2B5EF4-FFF2-40B4-BE49-F238E27FC236}">
                <a16:creationId xmlns:a16="http://schemas.microsoft.com/office/drawing/2014/main" id="{AB2F3C65-09C3-810A-A093-FD02239AE29A}"/>
              </a:ext>
            </a:extLst>
          </p:cNvPr>
          <p:cNvSpPr/>
          <p:nvPr/>
        </p:nvSpPr>
        <p:spPr>
          <a:xfrm>
            <a:off x="4943390" y="2624658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19" name="شكل بيضاوي 18">
            <a:extLst>
              <a:ext uri="{FF2B5EF4-FFF2-40B4-BE49-F238E27FC236}">
                <a16:creationId xmlns:a16="http://schemas.microsoft.com/office/drawing/2014/main" id="{53D2FC5F-872D-CEDB-BCFB-74ED37836B05}"/>
              </a:ext>
            </a:extLst>
          </p:cNvPr>
          <p:cNvSpPr/>
          <p:nvPr/>
        </p:nvSpPr>
        <p:spPr>
          <a:xfrm>
            <a:off x="6319010" y="2624658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20" name="شكل بيضاوي 19">
            <a:hlinkClick r:id="rId7" action="ppaction://hlinksldjump"/>
            <a:extLst>
              <a:ext uri="{FF2B5EF4-FFF2-40B4-BE49-F238E27FC236}">
                <a16:creationId xmlns:a16="http://schemas.microsoft.com/office/drawing/2014/main" id="{0903210A-F4A5-7537-BA35-8ECDCB24011E}"/>
              </a:ext>
            </a:extLst>
          </p:cNvPr>
          <p:cNvSpPr/>
          <p:nvPr/>
        </p:nvSpPr>
        <p:spPr>
          <a:xfrm>
            <a:off x="7724517" y="2624658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1" name="شكل بيضاوي 20">
            <a:hlinkClick r:id="rId8" action="ppaction://hlinksldjump"/>
            <a:extLst>
              <a:ext uri="{FF2B5EF4-FFF2-40B4-BE49-F238E27FC236}">
                <a16:creationId xmlns:a16="http://schemas.microsoft.com/office/drawing/2014/main" id="{5FD41312-CA17-4E3E-3846-A5EB4F38AADF}"/>
              </a:ext>
            </a:extLst>
          </p:cNvPr>
          <p:cNvSpPr/>
          <p:nvPr/>
        </p:nvSpPr>
        <p:spPr>
          <a:xfrm>
            <a:off x="9130024" y="2624658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2" name="شكل بيضاوي 21">
            <a:hlinkClick r:id="rId9" action="ppaction://hlinksldjump"/>
            <a:extLst>
              <a:ext uri="{FF2B5EF4-FFF2-40B4-BE49-F238E27FC236}">
                <a16:creationId xmlns:a16="http://schemas.microsoft.com/office/drawing/2014/main" id="{13F6A226-FD96-5630-689B-A395FC6E7172}"/>
              </a:ext>
            </a:extLst>
          </p:cNvPr>
          <p:cNvSpPr/>
          <p:nvPr/>
        </p:nvSpPr>
        <p:spPr>
          <a:xfrm>
            <a:off x="10535531" y="2617331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3" name="شكل بيضاوي 32">
            <a:hlinkClick r:id="rId10" action="ppaction://hlinksldjump"/>
            <a:extLst>
              <a:ext uri="{FF2B5EF4-FFF2-40B4-BE49-F238E27FC236}">
                <a16:creationId xmlns:a16="http://schemas.microsoft.com/office/drawing/2014/main" id="{6F06EF39-487F-59D9-512C-6090152AF779}"/>
              </a:ext>
            </a:extLst>
          </p:cNvPr>
          <p:cNvSpPr/>
          <p:nvPr/>
        </p:nvSpPr>
        <p:spPr>
          <a:xfrm>
            <a:off x="4943390" y="4113826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4" name="شكل بيضاوي 33">
            <a:hlinkClick r:id="rId11" action="ppaction://hlinksldjump"/>
            <a:extLst>
              <a:ext uri="{FF2B5EF4-FFF2-40B4-BE49-F238E27FC236}">
                <a16:creationId xmlns:a16="http://schemas.microsoft.com/office/drawing/2014/main" id="{9EA707E7-4532-87F7-928D-C0EA2C9192D1}"/>
              </a:ext>
            </a:extLst>
          </p:cNvPr>
          <p:cNvSpPr/>
          <p:nvPr/>
        </p:nvSpPr>
        <p:spPr>
          <a:xfrm>
            <a:off x="6333934" y="4055895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42" name="مربع نص 41">
            <a:extLst>
              <a:ext uri="{FF2B5EF4-FFF2-40B4-BE49-F238E27FC236}">
                <a16:creationId xmlns:a16="http://schemas.microsoft.com/office/drawing/2014/main" id="{9C1F7CAD-3CF5-1CA0-3454-8E5FA658DF4E}"/>
              </a:ext>
            </a:extLst>
          </p:cNvPr>
          <p:cNvSpPr txBox="1"/>
          <p:nvPr/>
        </p:nvSpPr>
        <p:spPr>
          <a:xfrm>
            <a:off x="587239" y="2965726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1</a:t>
            </a:r>
          </a:p>
        </p:txBody>
      </p:sp>
      <p:sp>
        <p:nvSpPr>
          <p:cNvPr id="51" name="مربع نص 50">
            <a:extLst>
              <a:ext uri="{FF2B5EF4-FFF2-40B4-BE49-F238E27FC236}">
                <a16:creationId xmlns:a16="http://schemas.microsoft.com/office/drawing/2014/main" id="{458D9DDF-9E20-218D-6963-47880576621E}"/>
              </a:ext>
            </a:extLst>
          </p:cNvPr>
          <p:cNvSpPr txBox="1"/>
          <p:nvPr/>
        </p:nvSpPr>
        <p:spPr>
          <a:xfrm>
            <a:off x="1992746" y="2965727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2</a:t>
            </a:r>
          </a:p>
        </p:txBody>
      </p:sp>
      <p:sp>
        <p:nvSpPr>
          <p:cNvPr id="52" name="مربع نص 51">
            <a:extLst>
              <a:ext uri="{FF2B5EF4-FFF2-40B4-BE49-F238E27FC236}">
                <a16:creationId xmlns:a16="http://schemas.microsoft.com/office/drawing/2014/main" id="{1AA2F4E9-3F14-958D-62EA-48FFBF24AFBF}"/>
              </a:ext>
            </a:extLst>
          </p:cNvPr>
          <p:cNvSpPr txBox="1"/>
          <p:nvPr/>
        </p:nvSpPr>
        <p:spPr>
          <a:xfrm>
            <a:off x="3354848" y="2965726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3</a:t>
            </a:r>
          </a:p>
        </p:txBody>
      </p:sp>
      <p:sp>
        <p:nvSpPr>
          <p:cNvPr id="53" name="مربع نص 52">
            <a:extLst>
              <a:ext uri="{FF2B5EF4-FFF2-40B4-BE49-F238E27FC236}">
                <a16:creationId xmlns:a16="http://schemas.microsoft.com/office/drawing/2014/main" id="{063DB9A6-9E6B-9E49-D88C-486936EB45F5}"/>
              </a:ext>
            </a:extLst>
          </p:cNvPr>
          <p:cNvSpPr txBox="1"/>
          <p:nvPr/>
        </p:nvSpPr>
        <p:spPr>
          <a:xfrm>
            <a:off x="4798066" y="2965726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4</a:t>
            </a:r>
          </a:p>
        </p:txBody>
      </p:sp>
      <p:sp>
        <p:nvSpPr>
          <p:cNvPr id="54" name="شكل بيضاوي 53">
            <a:hlinkClick r:id="rId12" action="ppaction://hlinksldjump"/>
            <a:extLst>
              <a:ext uri="{FF2B5EF4-FFF2-40B4-BE49-F238E27FC236}">
                <a16:creationId xmlns:a16="http://schemas.microsoft.com/office/drawing/2014/main" id="{4B40EA17-2FBE-CD1B-BAA3-3F6DFF21E356}"/>
              </a:ext>
            </a:extLst>
          </p:cNvPr>
          <p:cNvSpPr/>
          <p:nvPr/>
        </p:nvSpPr>
        <p:spPr>
          <a:xfrm>
            <a:off x="4943390" y="2612454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55" name="شكل بيضاوي 54">
            <a:hlinkClick r:id="rId13" action="ppaction://hlinksldjump"/>
            <a:extLst>
              <a:ext uri="{FF2B5EF4-FFF2-40B4-BE49-F238E27FC236}">
                <a16:creationId xmlns:a16="http://schemas.microsoft.com/office/drawing/2014/main" id="{ABB1EEE7-4DD4-E767-2F3E-7C72663A55F6}"/>
              </a:ext>
            </a:extLst>
          </p:cNvPr>
          <p:cNvSpPr/>
          <p:nvPr/>
        </p:nvSpPr>
        <p:spPr>
          <a:xfrm>
            <a:off x="3505191" y="2642155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56" name="شكل بيضاوي 55">
            <a:hlinkClick r:id="rId14" action="ppaction://hlinksldjump"/>
            <a:extLst>
              <a:ext uri="{FF2B5EF4-FFF2-40B4-BE49-F238E27FC236}">
                <a16:creationId xmlns:a16="http://schemas.microsoft.com/office/drawing/2014/main" id="{312F62DA-009F-5305-C75E-E79F1B5C1182}"/>
              </a:ext>
            </a:extLst>
          </p:cNvPr>
          <p:cNvSpPr/>
          <p:nvPr/>
        </p:nvSpPr>
        <p:spPr>
          <a:xfrm>
            <a:off x="2139533" y="2631985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57" name="شكل بيضاوي 56">
            <a:hlinkClick r:id="rId15" action="ppaction://hlinksldjump"/>
            <a:extLst>
              <a:ext uri="{FF2B5EF4-FFF2-40B4-BE49-F238E27FC236}">
                <a16:creationId xmlns:a16="http://schemas.microsoft.com/office/drawing/2014/main" id="{E4EAAD78-8EF1-24D8-4944-3BD2AA171062}"/>
              </a:ext>
            </a:extLst>
          </p:cNvPr>
          <p:cNvSpPr/>
          <p:nvPr/>
        </p:nvSpPr>
        <p:spPr>
          <a:xfrm>
            <a:off x="718760" y="2631985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pic>
        <p:nvPicPr>
          <p:cNvPr id="60" name="صورة 59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0E10276F-70BD-02E8-AFBA-C5C08AECA4D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8" y="114913"/>
            <a:ext cx="392576" cy="392576"/>
          </a:xfrm>
          <a:prstGeom prst="rect">
            <a:avLst/>
          </a:prstGeom>
        </p:spPr>
      </p:pic>
      <p:sp>
        <p:nvSpPr>
          <p:cNvPr id="61" name="مربع نص 60">
            <a:extLst>
              <a:ext uri="{FF2B5EF4-FFF2-40B4-BE49-F238E27FC236}">
                <a16:creationId xmlns:a16="http://schemas.microsoft.com/office/drawing/2014/main" id="{EAE244C1-8BBD-B766-BC20-D05BEFAC6749}"/>
              </a:ext>
            </a:extLst>
          </p:cNvPr>
          <p:cNvSpPr txBox="1"/>
          <p:nvPr/>
        </p:nvSpPr>
        <p:spPr>
          <a:xfrm>
            <a:off x="-305103" y="243700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62" name="مستطيل 61">
            <a:hlinkClick r:id="rId17" action="ppaction://hlinksldjump"/>
            <a:extLst>
              <a:ext uri="{FF2B5EF4-FFF2-40B4-BE49-F238E27FC236}">
                <a16:creationId xmlns:a16="http://schemas.microsoft.com/office/drawing/2014/main" id="{8694F8B8-3767-2CD2-08B9-01E3AEDB07E4}"/>
              </a:ext>
            </a:extLst>
          </p:cNvPr>
          <p:cNvSpPr/>
          <p:nvPr/>
        </p:nvSpPr>
        <p:spPr>
          <a:xfrm>
            <a:off x="0" y="94572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8" name="مربع نص 7">
            <a:extLst>
              <a:ext uri="{FF2B5EF4-FFF2-40B4-BE49-F238E27FC236}">
                <a16:creationId xmlns:a16="http://schemas.microsoft.com/office/drawing/2014/main" id="{320E8960-6354-2427-F146-56A73CEFCC83}"/>
              </a:ext>
            </a:extLst>
          </p:cNvPr>
          <p:cNvSpPr txBox="1"/>
          <p:nvPr/>
        </p:nvSpPr>
        <p:spPr>
          <a:xfrm>
            <a:off x="6200387" y="2965726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5</a:t>
            </a:r>
          </a:p>
        </p:txBody>
      </p:sp>
      <p:sp>
        <p:nvSpPr>
          <p:cNvPr id="9" name="مربع نص 8">
            <a:extLst>
              <a:ext uri="{FF2B5EF4-FFF2-40B4-BE49-F238E27FC236}">
                <a16:creationId xmlns:a16="http://schemas.microsoft.com/office/drawing/2014/main" id="{28591311-3DA6-49BB-6C4B-EC03C772DF78}"/>
              </a:ext>
            </a:extLst>
          </p:cNvPr>
          <p:cNvSpPr txBox="1"/>
          <p:nvPr/>
        </p:nvSpPr>
        <p:spPr>
          <a:xfrm>
            <a:off x="7574625" y="2967327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6</a:t>
            </a:r>
          </a:p>
        </p:txBody>
      </p:sp>
      <p:sp>
        <p:nvSpPr>
          <p:cNvPr id="10" name="مربع نص 9">
            <a:extLst>
              <a:ext uri="{FF2B5EF4-FFF2-40B4-BE49-F238E27FC236}">
                <a16:creationId xmlns:a16="http://schemas.microsoft.com/office/drawing/2014/main" id="{EE6CE646-FD94-76B8-EF17-F72824EA7B6F}"/>
              </a:ext>
            </a:extLst>
          </p:cNvPr>
          <p:cNvSpPr txBox="1"/>
          <p:nvPr/>
        </p:nvSpPr>
        <p:spPr>
          <a:xfrm>
            <a:off x="9000219" y="2971684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7</a:t>
            </a:r>
          </a:p>
        </p:txBody>
      </p:sp>
      <p:sp>
        <p:nvSpPr>
          <p:cNvPr id="18" name="مربع نص 17">
            <a:extLst>
              <a:ext uri="{FF2B5EF4-FFF2-40B4-BE49-F238E27FC236}">
                <a16:creationId xmlns:a16="http://schemas.microsoft.com/office/drawing/2014/main" id="{C80A1024-D22D-3DA8-97FE-9D79489AC009}"/>
              </a:ext>
            </a:extLst>
          </p:cNvPr>
          <p:cNvSpPr txBox="1"/>
          <p:nvPr/>
        </p:nvSpPr>
        <p:spPr>
          <a:xfrm>
            <a:off x="10374457" y="2965726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8</a:t>
            </a:r>
          </a:p>
        </p:txBody>
      </p:sp>
      <p:sp>
        <p:nvSpPr>
          <p:cNvPr id="23" name="مربع نص 22">
            <a:extLst>
              <a:ext uri="{FF2B5EF4-FFF2-40B4-BE49-F238E27FC236}">
                <a16:creationId xmlns:a16="http://schemas.microsoft.com/office/drawing/2014/main" id="{1CEA44C2-471F-E012-F2F8-D6C524F68336}"/>
              </a:ext>
            </a:extLst>
          </p:cNvPr>
          <p:cNvSpPr txBox="1"/>
          <p:nvPr/>
        </p:nvSpPr>
        <p:spPr>
          <a:xfrm>
            <a:off x="4803760" y="4491395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9</a:t>
            </a:r>
          </a:p>
        </p:txBody>
      </p:sp>
      <p:sp>
        <p:nvSpPr>
          <p:cNvPr id="24" name="مربع نص 23">
            <a:extLst>
              <a:ext uri="{FF2B5EF4-FFF2-40B4-BE49-F238E27FC236}">
                <a16:creationId xmlns:a16="http://schemas.microsoft.com/office/drawing/2014/main" id="{ACA969EE-A94A-D96C-E5E6-89EA397A5693}"/>
              </a:ext>
            </a:extLst>
          </p:cNvPr>
          <p:cNvSpPr txBox="1"/>
          <p:nvPr/>
        </p:nvSpPr>
        <p:spPr>
          <a:xfrm>
            <a:off x="6194304" y="4404658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10</a:t>
            </a:r>
          </a:p>
        </p:txBody>
      </p:sp>
      <p:sp>
        <p:nvSpPr>
          <p:cNvPr id="25" name="شكل بيضاوي 24">
            <a:extLst>
              <a:ext uri="{FF2B5EF4-FFF2-40B4-BE49-F238E27FC236}">
                <a16:creationId xmlns:a16="http://schemas.microsoft.com/office/drawing/2014/main" id="{3CE7DAE6-E7F0-FC12-F719-49472A4AC646}"/>
              </a:ext>
            </a:extLst>
          </p:cNvPr>
          <p:cNvSpPr/>
          <p:nvPr/>
        </p:nvSpPr>
        <p:spPr>
          <a:xfrm>
            <a:off x="6325976" y="2624658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26" name="شكل بيضاوي 25">
            <a:hlinkClick r:id="rId18" action="ppaction://hlinksldjump"/>
            <a:extLst>
              <a:ext uri="{FF2B5EF4-FFF2-40B4-BE49-F238E27FC236}">
                <a16:creationId xmlns:a16="http://schemas.microsoft.com/office/drawing/2014/main" id="{1E636415-9ED7-349F-E4CC-EFE918EB301A}"/>
              </a:ext>
            </a:extLst>
          </p:cNvPr>
          <p:cNvSpPr/>
          <p:nvPr/>
        </p:nvSpPr>
        <p:spPr>
          <a:xfrm>
            <a:off x="7724517" y="2612454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27" name="شكل بيضاوي 26">
            <a:hlinkClick r:id="rId19" action="ppaction://hlinksldjump"/>
            <a:extLst>
              <a:ext uri="{FF2B5EF4-FFF2-40B4-BE49-F238E27FC236}">
                <a16:creationId xmlns:a16="http://schemas.microsoft.com/office/drawing/2014/main" id="{49A2E400-DD4C-F2FA-D401-FAD247912E9D}"/>
              </a:ext>
            </a:extLst>
          </p:cNvPr>
          <p:cNvSpPr/>
          <p:nvPr/>
        </p:nvSpPr>
        <p:spPr>
          <a:xfrm>
            <a:off x="9121114" y="2624658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9" name="شكل بيضاوي 28">
            <a:hlinkClick r:id="rId20" action="ppaction://hlinksldjump"/>
            <a:extLst>
              <a:ext uri="{FF2B5EF4-FFF2-40B4-BE49-F238E27FC236}">
                <a16:creationId xmlns:a16="http://schemas.microsoft.com/office/drawing/2014/main" id="{9E35B533-F453-BA85-A6DC-8F37EBD75BEA}"/>
              </a:ext>
            </a:extLst>
          </p:cNvPr>
          <p:cNvSpPr/>
          <p:nvPr/>
        </p:nvSpPr>
        <p:spPr>
          <a:xfrm>
            <a:off x="10556301" y="2617952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0" name="شكل بيضاوي 29">
            <a:hlinkClick r:id="rId21" action="ppaction://hlinksldjump"/>
            <a:extLst>
              <a:ext uri="{FF2B5EF4-FFF2-40B4-BE49-F238E27FC236}">
                <a16:creationId xmlns:a16="http://schemas.microsoft.com/office/drawing/2014/main" id="{9419D823-9BC6-D00B-2F60-CB94254BF64F}"/>
              </a:ext>
            </a:extLst>
          </p:cNvPr>
          <p:cNvSpPr/>
          <p:nvPr/>
        </p:nvSpPr>
        <p:spPr>
          <a:xfrm>
            <a:off x="2139533" y="5260836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1" name="شكل بيضاوي 30">
            <a:hlinkClick r:id="rId22" action="ppaction://hlinksldjump"/>
            <a:extLst>
              <a:ext uri="{FF2B5EF4-FFF2-40B4-BE49-F238E27FC236}">
                <a16:creationId xmlns:a16="http://schemas.microsoft.com/office/drawing/2014/main" id="{506524D5-90FB-D383-8E94-A358F5736034}"/>
              </a:ext>
            </a:extLst>
          </p:cNvPr>
          <p:cNvSpPr/>
          <p:nvPr/>
        </p:nvSpPr>
        <p:spPr>
          <a:xfrm>
            <a:off x="4943389" y="4112736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28" name="شكل بيضاوي 27">
            <a:extLst>
              <a:ext uri="{FF2B5EF4-FFF2-40B4-BE49-F238E27FC236}">
                <a16:creationId xmlns:a16="http://schemas.microsoft.com/office/drawing/2014/main" id="{ACC69719-B19D-77D6-0C75-AF7F60239263}"/>
              </a:ext>
            </a:extLst>
          </p:cNvPr>
          <p:cNvSpPr/>
          <p:nvPr/>
        </p:nvSpPr>
        <p:spPr>
          <a:xfrm>
            <a:off x="6319010" y="2631985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2" name="شكل بيضاوي 31">
            <a:hlinkClick r:id="rId23" action="ppaction://hlinksldjump"/>
            <a:extLst>
              <a:ext uri="{FF2B5EF4-FFF2-40B4-BE49-F238E27FC236}">
                <a16:creationId xmlns:a16="http://schemas.microsoft.com/office/drawing/2014/main" id="{353F0EA3-52DD-8E5B-DCA7-D644F7B70D4E}"/>
              </a:ext>
            </a:extLst>
          </p:cNvPr>
          <p:cNvSpPr/>
          <p:nvPr/>
        </p:nvSpPr>
        <p:spPr>
          <a:xfrm>
            <a:off x="6333934" y="2624658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64" name="شكل بيضاوي 63">
            <a:hlinkClick r:id="rId24" action="ppaction://hlinksldjump"/>
            <a:extLst>
              <a:ext uri="{FF2B5EF4-FFF2-40B4-BE49-F238E27FC236}">
                <a16:creationId xmlns:a16="http://schemas.microsoft.com/office/drawing/2014/main" id="{B308820D-4478-E32B-D69E-A72658C99CE4}"/>
              </a:ext>
            </a:extLst>
          </p:cNvPr>
          <p:cNvSpPr/>
          <p:nvPr/>
        </p:nvSpPr>
        <p:spPr>
          <a:xfrm>
            <a:off x="6352250" y="4086203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541953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العقاب الأول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594D36D4-89AE-F8A6-AF83-0DF7F3D0CDE4}"/>
              </a:ext>
            </a:extLst>
          </p:cNvPr>
          <p:cNvSpPr txBox="1"/>
          <p:nvPr/>
        </p:nvSpPr>
        <p:spPr>
          <a:xfrm>
            <a:off x="2480216" y="3299701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ادفع قيمة الملف للي اشتراه  !</a:t>
            </a:r>
          </a:p>
        </p:txBody>
      </p:sp>
    </p:spTree>
    <p:extLst>
      <p:ext uri="{BB962C8B-B14F-4D97-AF65-F5344CB8AC3E}">
        <p14:creationId xmlns:p14="http://schemas.microsoft.com/office/powerpoint/2010/main" val="3963913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العقاب الثاني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594D36D4-89AE-F8A6-AF83-0DF7F3D0CDE4}"/>
              </a:ext>
            </a:extLst>
          </p:cNvPr>
          <p:cNvSpPr txBox="1"/>
          <p:nvPr/>
        </p:nvSpPr>
        <p:spPr>
          <a:xfrm>
            <a:off x="2480216" y="3299701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عط اللي جنبك يمين هدية بسيطة</a:t>
            </a:r>
          </a:p>
        </p:txBody>
      </p:sp>
    </p:spTree>
    <p:extLst>
      <p:ext uri="{BB962C8B-B14F-4D97-AF65-F5344CB8AC3E}">
        <p14:creationId xmlns:p14="http://schemas.microsoft.com/office/powerpoint/2010/main" val="1874815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العقاب الثالث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594D36D4-89AE-F8A6-AF83-0DF7F3D0CDE4}"/>
              </a:ext>
            </a:extLst>
          </p:cNvPr>
          <p:cNvSpPr txBox="1"/>
          <p:nvPr/>
        </p:nvSpPr>
        <p:spPr>
          <a:xfrm>
            <a:off x="2480216" y="3299701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دور على نفسك 10 مرات </a:t>
            </a:r>
          </a:p>
        </p:txBody>
      </p:sp>
    </p:spTree>
    <p:extLst>
      <p:ext uri="{BB962C8B-B14F-4D97-AF65-F5344CB8AC3E}">
        <p14:creationId xmlns:p14="http://schemas.microsoft.com/office/powerpoint/2010/main" val="1890446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العقاب الرابع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594D36D4-89AE-F8A6-AF83-0DF7F3D0CDE4}"/>
              </a:ext>
            </a:extLst>
          </p:cNvPr>
          <p:cNvSpPr txBox="1"/>
          <p:nvPr/>
        </p:nvSpPr>
        <p:spPr>
          <a:xfrm>
            <a:off x="2480216" y="3299701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كل بيضة نية  !</a:t>
            </a:r>
          </a:p>
        </p:txBody>
      </p:sp>
    </p:spTree>
    <p:extLst>
      <p:ext uri="{BB962C8B-B14F-4D97-AF65-F5344CB8AC3E}">
        <p14:creationId xmlns:p14="http://schemas.microsoft.com/office/powerpoint/2010/main" val="1450059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العقاب الخامس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594D36D4-89AE-F8A6-AF83-0DF7F3D0CDE4}"/>
              </a:ext>
            </a:extLst>
          </p:cNvPr>
          <p:cNvSpPr txBox="1"/>
          <p:nvPr/>
        </p:nvSpPr>
        <p:spPr>
          <a:xfrm>
            <a:off x="2480216" y="3299701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لا تلعب جولة كاملة !</a:t>
            </a:r>
          </a:p>
        </p:txBody>
      </p:sp>
    </p:spTree>
    <p:extLst>
      <p:ext uri="{BB962C8B-B14F-4D97-AF65-F5344CB8AC3E}">
        <p14:creationId xmlns:p14="http://schemas.microsoft.com/office/powerpoint/2010/main" val="451594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العقاب السادس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594D36D4-89AE-F8A6-AF83-0DF7F3D0CDE4}"/>
              </a:ext>
            </a:extLst>
          </p:cNvPr>
          <p:cNvSpPr txBox="1"/>
          <p:nvPr/>
        </p:nvSpPr>
        <p:spPr>
          <a:xfrm>
            <a:off x="2480216" y="3299701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خل كل الموجودين يصفقونك كف !</a:t>
            </a:r>
          </a:p>
        </p:txBody>
      </p:sp>
    </p:spTree>
    <p:extLst>
      <p:ext uri="{BB962C8B-B14F-4D97-AF65-F5344CB8AC3E}">
        <p14:creationId xmlns:p14="http://schemas.microsoft.com/office/powerpoint/2010/main" val="2929194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128337" y="-132348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لعبة الأسئلة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شكل بيضاوي 1">
            <a:hlinkClick r:id="rId4" action="ppaction://hlinksldjump"/>
            <a:extLst>
              <a:ext uri="{FF2B5EF4-FFF2-40B4-BE49-F238E27FC236}">
                <a16:creationId xmlns:a16="http://schemas.microsoft.com/office/drawing/2014/main" id="{F869D85C-9ECE-DFAC-2752-DAB4D3449B3D}"/>
              </a:ext>
            </a:extLst>
          </p:cNvPr>
          <p:cNvSpPr/>
          <p:nvPr/>
        </p:nvSpPr>
        <p:spPr>
          <a:xfrm>
            <a:off x="726869" y="2631985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" name="شكل بيضاوي 2">
            <a:hlinkClick r:id="rId5" action="ppaction://hlinksldjump"/>
            <a:extLst>
              <a:ext uri="{FF2B5EF4-FFF2-40B4-BE49-F238E27FC236}">
                <a16:creationId xmlns:a16="http://schemas.microsoft.com/office/drawing/2014/main" id="{EC32B6EB-36EB-D2AE-AC57-A22E6642372D}"/>
              </a:ext>
            </a:extLst>
          </p:cNvPr>
          <p:cNvSpPr/>
          <p:nvPr/>
        </p:nvSpPr>
        <p:spPr>
          <a:xfrm>
            <a:off x="2132376" y="2631985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6" name="شكل بيضاوي 5">
            <a:hlinkClick r:id="rId6" action="ppaction://hlinksldjump"/>
            <a:extLst>
              <a:ext uri="{FF2B5EF4-FFF2-40B4-BE49-F238E27FC236}">
                <a16:creationId xmlns:a16="http://schemas.microsoft.com/office/drawing/2014/main" id="{38BEFD41-0F61-B8E8-DEB1-AA1741E05797}"/>
              </a:ext>
            </a:extLst>
          </p:cNvPr>
          <p:cNvSpPr/>
          <p:nvPr/>
        </p:nvSpPr>
        <p:spPr>
          <a:xfrm>
            <a:off x="3505191" y="2631985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7" name="شكل بيضاوي 6">
            <a:hlinkClick r:id="rId6" action="ppaction://hlinksldjump"/>
            <a:extLst>
              <a:ext uri="{FF2B5EF4-FFF2-40B4-BE49-F238E27FC236}">
                <a16:creationId xmlns:a16="http://schemas.microsoft.com/office/drawing/2014/main" id="{AB2F3C65-09C3-810A-A093-FD02239AE29A}"/>
              </a:ext>
            </a:extLst>
          </p:cNvPr>
          <p:cNvSpPr/>
          <p:nvPr/>
        </p:nvSpPr>
        <p:spPr>
          <a:xfrm>
            <a:off x="4943390" y="2624658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19" name="شكل بيضاوي 18">
            <a:extLst>
              <a:ext uri="{FF2B5EF4-FFF2-40B4-BE49-F238E27FC236}">
                <a16:creationId xmlns:a16="http://schemas.microsoft.com/office/drawing/2014/main" id="{53D2FC5F-872D-CEDB-BCFB-74ED37836B05}"/>
              </a:ext>
            </a:extLst>
          </p:cNvPr>
          <p:cNvSpPr/>
          <p:nvPr/>
        </p:nvSpPr>
        <p:spPr>
          <a:xfrm>
            <a:off x="6319010" y="2624658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20" name="شكل بيضاوي 19">
            <a:hlinkClick r:id="rId7" action="ppaction://hlinksldjump"/>
            <a:extLst>
              <a:ext uri="{FF2B5EF4-FFF2-40B4-BE49-F238E27FC236}">
                <a16:creationId xmlns:a16="http://schemas.microsoft.com/office/drawing/2014/main" id="{0903210A-F4A5-7537-BA35-8ECDCB24011E}"/>
              </a:ext>
            </a:extLst>
          </p:cNvPr>
          <p:cNvSpPr/>
          <p:nvPr/>
        </p:nvSpPr>
        <p:spPr>
          <a:xfrm>
            <a:off x="7724517" y="2624658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1" name="شكل بيضاوي 20">
            <a:hlinkClick r:id="rId8" action="ppaction://hlinksldjump"/>
            <a:extLst>
              <a:ext uri="{FF2B5EF4-FFF2-40B4-BE49-F238E27FC236}">
                <a16:creationId xmlns:a16="http://schemas.microsoft.com/office/drawing/2014/main" id="{5FD41312-CA17-4E3E-3846-A5EB4F38AADF}"/>
              </a:ext>
            </a:extLst>
          </p:cNvPr>
          <p:cNvSpPr/>
          <p:nvPr/>
        </p:nvSpPr>
        <p:spPr>
          <a:xfrm>
            <a:off x="9130024" y="2624658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2" name="شكل بيضاوي 21">
            <a:hlinkClick r:id="rId9" action="ppaction://hlinksldjump"/>
            <a:extLst>
              <a:ext uri="{FF2B5EF4-FFF2-40B4-BE49-F238E27FC236}">
                <a16:creationId xmlns:a16="http://schemas.microsoft.com/office/drawing/2014/main" id="{13F6A226-FD96-5630-689B-A395FC6E7172}"/>
              </a:ext>
            </a:extLst>
          </p:cNvPr>
          <p:cNvSpPr/>
          <p:nvPr/>
        </p:nvSpPr>
        <p:spPr>
          <a:xfrm>
            <a:off x="10535531" y="2617331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3" name="شكل بيضاوي 32">
            <a:hlinkClick r:id="rId10" action="ppaction://hlinksldjump"/>
            <a:extLst>
              <a:ext uri="{FF2B5EF4-FFF2-40B4-BE49-F238E27FC236}">
                <a16:creationId xmlns:a16="http://schemas.microsoft.com/office/drawing/2014/main" id="{6F06EF39-487F-59D9-512C-6090152AF779}"/>
              </a:ext>
            </a:extLst>
          </p:cNvPr>
          <p:cNvSpPr/>
          <p:nvPr/>
        </p:nvSpPr>
        <p:spPr>
          <a:xfrm>
            <a:off x="4913503" y="4060772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4" name="شكل بيضاوي 33">
            <a:hlinkClick r:id="rId11" action="ppaction://hlinksldjump"/>
            <a:extLst>
              <a:ext uri="{FF2B5EF4-FFF2-40B4-BE49-F238E27FC236}">
                <a16:creationId xmlns:a16="http://schemas.microsoft.com/office/drawing/2014/main" id="{9EA707E7-4532-87F7-928D-C0EA2C9192D1}"/>
              </a:ext>
            </a:extLst>
          </p:cNvPr>
          <p:cNvSpPr/>
          <p:nvPr/>
        </p:nvSpPr>
        <p:spPr>
          <a:xfrm>
            <a:off x="6275605" y="4048568"/>
            <a:ext cx="1082842" cy="10828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42" name="مربع نص 41">
            <a:extLst>
              <a:ext uri="{FF2B5EF4-FFF2-40B4-BE49-F238E27FC236}">
                <a16:creationId xmlns:a16="http://schemas.microsoft.com/office/drawing/2014/main" id="{9C1F7CAD-3CF5-1CA0-3454-8E5FA658DF4E}"/>
              </a:ext>
            </a:extLst>
          </p:cNvPr>
          <p:cNvSpPr txBox="1"/>
          <p:nvPr/>
        </p:nvSpPr>
        <p:spPr>
          <a:xfrm>
            <a:off x="587239" y="2965726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1</a:t>
            </a:r>
          </a:p>
        </p:txBody>
      </p:sp>
      <p:sp>
        <p:nvSpPr>
          <p:cNvPr id="51" name="مربع نص 50">
            <a:extLst>
              <a:ext uri="{FF2B5EF4-FFF2-40B4-BE49-F238E27FC236}">
                <a16:creationId xmlns:a16="http://schemas.microsoft.com/office/drawing/2014/main" id="{458D9DDF-9E20-218D-6963-47880576621E}"/>
              </a:ext>
            </a:extLst>
          </p:cNvPr>
          <p:cNvSpPr txBox="1"/>
          <p:nvPr/>
        </p:nvSpPr>
        <p:spPr>
          <a:xfrm>
            <a:off x="1992746" y="2965727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2</a:t>
            </a:r>
          </a:p>
        </p:txBody>
      </p:sp>
      <p:sp>
        <p:nvSpPr>
          <p:cNvPr id="52" name="مربع نص 51">
            <a:extLst>
              <a:ext uri="{FF2B5EF4-FFF2-40B4-BE49-F238E27FC236}">
                <a16:creationId xmlns:a16="http://schemas.microsoft.com/office/drawing/2014/main" id="{1AA2F4E9-3F14-958D-62EA-48FFBF24AFBF}"/>
              </a:ext>
            </a:extLst>
          </p:cNvPr>
          <p:cNvSpPr txBox="1"/>
          <p:nvPr/>
        </p:nvSpPr>
        <p:spPr>
          <a:xfrm>
            <a:off x="3354848" y="2965726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3</a:t>
            </a:r>
          </a:p>
        </p:txBody>
      </p:sp>
      <p:sp>
        <p:nvSpPr>
          <p:cNvPr id="53" name="مربع نص 52">
            <a:extLst>
              <a:ext uri="{FF2B5EF4-FFF2-40B4-BE49-F238E27FC236}">
                <a16:creationId xmlns:a16="http://schemas.microsoft.com/office/drawing/2014/main" id="{063DB9A6-9E6B-9E49-D88C-486936EB45F5}"/>
              </a:ext>
            </a:extLst>
          </p:cNvPr>
          <p:cNvSpPr txBox="1"/>
          <p:nvPr/>
        </p:nvSpPr>
        <p:spPr>
          <a:xfrm>
            <a:off x="4798066" y="2965726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4</a:t>
            </a:r>
          </a:p>
        </p:txBody>
      </p:sp>
      <p:sp>
        <p:nvSpPr>
          <p:cNvPr id="54" name="شكل بيضاوي 53">
            <a:hlinkClick r:id="rId12" action="ppaction://hlinksldjump"/>
            <a:extLst>
              <a:ext uri="{FF2B5EF4-FFF2-40B4-BE49-F238E27FC236}">
                <a16:creationId xmlns:a16="http://schemas.microsoft.com/office/drawing/2014/main" id="{4B40EA17-2FBE-CD1B-BAA3-3F6DFF21E356}"/>
              </a:ext>
            </a:extLst>
          </p:cNvPr>
          <p:cNvSpPr/>
          <p:nvPr/>
        </p:nvSpPr>
        <p:spPr>
          <a:xfrm>
            <a:off x="4943390" y="2612454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55" name="شكل بيضاوي 54">
            <a:hlinkClick r:id="rId6" action="ppaction://hlinksldjump"/>
            <a:extLst>
              <a:ext uri="{FF2B5EF4-FFF2-40B4-BE49-F238E27FC236}">
                <a16:creationId xmlns:a16="http://schemas.microsoft.com/office/drawing/2014/main" id="{ABB1EEE7-4DD4-E767-2F3E-7C72663A55F6}"/>
              </a:ext>
            </a:extLst>
          </p:cNvPr>
          <p:cNvSpPr/>
          <p:nvPr/>
        </p:nvSpPr>
        <p:spPr>
          <a:xfrm>
            <a:off x="3505191" y="2642155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56" name="شكل بيضاوي 55">
            <a:hlinkClick r:id="rId5" action="ppaction://hlinksldjump"/>
            <a:extLst>
              <a:ext uri="{FF2B5EF4-FFF2-40B4-BE49-F238E27FC236}">
                <a16:creationId xmlns:a16="http://schemas.microsoft.com/office/drawing/2014/main" id="{312F62DA-009F-5305-C75E-E79F1B5C1182}"/>
              </a:ext>
            </a:extLst>
          </p:cNvPr>
          <p:cNvSpPr/>
          <p:nvPr/>
        </p:nvSpPr>
        <p:spPr>
          <a:xfrm>
            <a:off x="2139533" y="2631985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57" name="شكل بيضاوي 56">
            <a:hlinkClick r:id="rId4" action="ppaction://hlinksldjump"/>
            <a:extLst>
              <a:ext uri="{FF2B5EF4-FFF2-40B4-BE49-F238E27FC236}">
                <a16:creationId xmlns:a16="http://schemas.microsoft.com/office/drawing/2014/main" id="{E4EAAD78-8EF1-24D8-4944-3BD2AA171062}"/>
              </a:ext>
            </a:extLst>
          </p:cNvPr>
          <p:cNvSpPr/>
          <p:nvPr/>
        </p:nvSpPr>
        <p:spPr>
          <a:xfrm>
            <a:off x="718760" y="2631985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pic>
        <p:nvPicPr>
          <p:cNvPr id="60" name="صورة 59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0E10276F-70BD-02E8-AFBA-C5C08AECA4D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8" y="114913"/>
            <a:ext cx="392576" cy="392576"/>
          </a:xfrm>
          <a:prstGeom prst="rect">
            <a:avLst/>
          </a:prstGeom>
        </p:spPr>
      </p:pic>
      <p:sp>
        <p:nvSpPr>
          <p:cNvPr id="61" name="مربع نص 60">
            <a:extLst>
              <a:ext uri="{FF2B5EF4-FFF2-40B4-BE49-F238E27FC236}">
                <a16:creationId xmlns:a16="http://schemas.microsoft.com/office/drawing/2014/main" id="{EAE244C1-8BBD-B766-BC20-D05BEFAC6749}"/>
              </a:ext>
            </a:extLst>
          </p:cNvPr>
          <p:cNvSpPr txBox="1"/>
          <p:nvPr/>
        </p:nvSpPr>
        <p:spPr>
          <a:xfrm>
            <a:off x="-305103" y="243700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62" name="مستطيل 61">
            <a:hlinkClick r:id="rId14" action="ppaction://hlinksldjump"/>
            <a:extLst>
              <a:ext uri="{FF2B5EF4-FFF2-40B4-BE49-F238E27FC236}">
                <a16:creationId xmlns:a16="http://schemas.microsoft.com/office/drawing/2014/main" id="{8694F8B8-3767-2CD2-08B9-01E3AEDB07E4}"/>
              </a:ext>
            </a:extLst>
          </p:cNvPr>
          <p:cNvSpPr/>
          <p:nvPr/>
        </p:nvSpPr>
        <p:spPr>
          <a:xfrm>
            <a:off x="0" y="94572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8" name="مربع نص 7">
            <a:extLst>
              <a:ext uri="{FF2B5EF4-FFF2-40B4-BE49-F238E27FC236}">
                <a16:creationId xmlns:a16="http://schemas.microsoft.com/office/drawing/2014/main" id="{320E8960-6354-2427-F146-56A73CEFCC83}"/>
              </a:ext>
            </a:extLst>
          </p:cNvPr>
          <p:cNvSpPr txBox="1"/>
          <p:nvPr/>
        </p:nvSpPr>
        <p:spPr>
          <a:xfrm>
            <a:off x="6200387" y="2965726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5</a:t>
            </a:r>
          </a:p>
        </p:txBody>
      </p:sp>
      <p:sp>
        <p:nvSpPr>
          <p:cNvPr id="9" name="مربع نص 8">
            <a:extLst>
              <a:ext uri="{FF2B5EF4-FFF2-40B4-BE49-F238E27FC236}">
                <a16:creationId xmlns:a16="http://schemas.microsoft.com/office/drawing/2014/main" id="{28591311-3DA6-49BB-6C4B-EC03C772DF78}"/>
              </a:ext>
            </a:extLst>
          </p:cNvPr>
          <p:cNvSpPr txBox="1"/>
          <p:nvPr/>
        </p:nvSpPr>
        <p:spPr>
          <a:xfrm>
            <a:off x="7574625" y="2967327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6</a:t>
            </a:r>
          </a:p>
        </p:txBody>
      </p:sp>
      <p:sp>
        <p:nvSpPr>
          <p:cNvPr id="10" name="مربع نص 9">
            <a:extLst>
              <a:ext uri="{FF2B5EF4-FFF2-40B4-BE49-F238E27FC236}">
                <a16:creationId xmlns:a16="http://schemas.microsoft.com/office/drawing/2014/main" id="{EE6CE646-FD94-76B8-EF17-F72824EA7B6F}"/>
              </a:ext>
            </a:extLst>
          </p:cNvPr>
          <p:cNvSpPr txBox="1"/>
          <p:nvPr/>
        </p:nvSpPr>
        <p:spPr>
          <a:xfrm>
            <a:off x="9000219" y="2971684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7</a:t>
            </a:r>
          </a:p>
        </p:txBody>
      </p:sp>
      <p:sp>
        <p:nvSpPr>
          <p:cNvPr id="18" name="مربع نص 17">
            <a:extLst>
              <a:ext uri="{FF2B5EF4-FFF2-40B4-BE49-F238E27FC236}">
                <a16:creationId xmlns:a16="http://schemas.microsoft.com/office/drawing/2014/main" id="{C80A1024-D22D-3DA8-97FE-9D79489AC009}"/>
              </a:ext>
            </a:extLst>
          </p:cNvPr>
          <p:cNvSpPr txBox="1"/>
          <p:nvPr/>
        </p:nvSpPr>
        <p:spPr>
          <a:xfrm>
            <a:off x="10374457" y="2965726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8</a:t>
            </a:r>
          </a:p>
        </p:txBody>
      </p:sp>
      <p:sp>
        <p:nvSpPr>
          <p:cNvPr id="23" name="مربع نص 22">
            <a:extLst>
              <a:ext uri="{FF2B5EF4-FFF2-40B4-BE49-F238E27FC236}">
                <a16:creationId xmlns:a16="http://schemas.microsoft.com/office/drawing/2014/main" id="{1CEA44C2-471F-E012-F2F8-D6C524F68336}"/>
              </a:ext>
            </a:extLst>
          </p:cNvPr>
          <p:cNvSpPr txBox="1"/>
          <p:nvPr/>
        </p:nvSpPr>
        <p:spPr>
          <a:xfrm>
            <a:off x="4773873" y="4438341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9</a:t>
            </a:r>
          </a:p>
        </p:txBody>
      </p:sp>
      <p:sp>
        <p:nvSpPr>
          <p:cNvPr id="24" name="مربع نص 23">
            <a:extLst>
              <a:ext uri="{FF2B5EF4-FFF2-40B4-BE49-F238E27FC236}">
                <a16:creationId xmlns:a16="http://schemas.microsoft.com/office/drawing/2014/main" id="{ACA969EE-A94A-D96C-E5E6-89EA397A5693}"/>
              </a:ext>
            </a:extLst>
          </p:cNvPr>
          <p:cNvSpPr txBox="1"/>
          <p:nvPr/>
        </p:nvSpPr>
        <p:spPr>
          <a:xfrm>
            <a:off x="6135975" y="4397331"/>
            <a:ext cx="13621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latin typeface="AA-TYPO" panose="02000800000000000000" pitchFamily="2" charset="-78"/>
                <a:cs typeface="AA-TYPO" panose="02000800000000000000" pitchFamily="2" charset="-78"/>
              </a:rPr>
              <a:t>10</a:t>
            </a:r>
          </a:p>
        </p:txBody>
      </p:sp>
      <p:sp>
        <p:nvSpPr>
          <p:cNvPr id="25" name="شكل بيضاوي 24">
            <a:extLst>
              <a:ext uri="{FF2B5EF4-FFF2-40B4-BE49-F238E27FC236}">
                <a16:creationId xmlns:a16="http://schemas.microsoft.com/office/drawing/2014/main" id="{3CE7DAE6-E7F0-FC12-F719-49472A4AC646}"/>
              </a:ext>
            </a:extLst>
          </p:cNvPr>
          <p:cNvSpPr/>
          <p:nvPr/>
        </p:nvSpPr>
        <p:spPr>
          <a:xfrm>
            <a:off x="6325976" y="2624658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26" name="شكل بيضاوي 25">
            <a:hlinkClick r:id="rId7" action="ppaction://hlinksldjump"/>
            <a:extLst>
              <a:ext uri="{FF2B5EF4-FFF2-40B4-BE49-F238E27FC236}">
                <a16:creationId xmlns:a16="http://schemas.microsoft.com/office/drawing/2014/main" id="{1E636415-9ED7-349F-E4CC-EFE918EB301A}"/>
              </a:ext>
            </a:extLst>
          </p:cNvPr>
          <p:cNvSpPr/>
          <p:nvPr/>
        </p:nvSpPr>
        <p:spPr>
          <a:xfrm>
            <a:off x="7724517" y="2612454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7" name="شكل بيضاوي 26">
            <a:hlinkClick r:id="rId8" action="ppaction://hlinksldjump"/>
            <a:extLst>
              <a:ext uri="{FF2B5EF4-FFF2-40B4-BE49-F238E27FC236}">
                <a16:creationId xmlns:a16="http://schemas.microsoft.com/office/drawing/2014/main" id="{49A2E400-DD4C-F2FA-D401-FAD247912E9D}"/>
              </a:ext>
            </a:extLst>
          </p:cNvPr>
          <p:cNvSpPr/>
          <p:nvPr/>
        </p:nvSpPr>
        <p:spPr>
          <a:xfrm>
            <a:off x="9121114" y="2624658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9" name="شكل بيضاوي 28">
            <a:hlinkClick r:id="rId9" action="ppaction://hlinksldjump"/>
            <a:extLst>
              <a:ext uri="{FF2B5EF4-FFF2-40B4-BE49-F238E27FC236}">
                <a16:creationId xmlns:a16="http://schemas.microsoft.com/office/drawing/2014/main" id="{9E35B533-F453-BA85-A6DC-8F37EBD75BEA}"/>
              </a:ext>
            </a:extLst>
          </p:cNvPr>
          <p:cNvSpPr/>
          <p:nvPr/>
        </p:nvSpPr>
        <p:spPr>
          <a:xfrm>
            <a:off x="10556301" y="2617952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0" name="شكل بيضاوي 29">
            <a:hlinkClick r:id="rId10" action="ppaction://hlinksldjump"/>
            <a:extLst>
              <a:ext uri="{FF2B5EF4-FFF2-40B4-BE49-F238E27FC236}">
                <a16:creationId xmlns:a16="http://schemas.microsoft.com/office/drawing/2014/main" id="{9419D823-9BC6-D00B-2F60-CB94254BF64F}"/>
              </a:ext>
            </a:extLst>
          </p:cNvPr>
          <p:cNvSpPr/>
          <p:nvPr/>
        </p:nvSpPr>
        <p:spPr>
          <a:xfrm>
            <a:off x="4913503" y="4072865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1" name="شكل بيضاوي 30">
            <a:hlinkClick r:id="rId11" action="ppaction://hlinksldjump"/>
            <a:extLst>
              <a:ext uri="{FF2B5EF4-FFF2-40B4-BE49-F238E27FC236}">
                <a16:creationId xmlns:a16="http://schemas.microsoft.com/office/drawing/2014/main" id="{506524D5-90FB-D383-8E94-A358F5736034}"/>
              </a:ext>
            </a:extLst>
          </p:cNvPr>
          <p:cNvSpPr/>
          <p:nvPr/>
        </p:nvSpPr>
        <p:spPr>
          <a:xfrm>
            <a:off x="6275605" y="4048568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8" name="شكل بيضاوي 27">
            <a:extLst>
              <a:ext uri="{FF2B5EF4-FFF2-40B4-BE49-F238E27FC236}">
                <a16:creationId xmlns:a16="http://schemas.microsoft.com/office/drawing/2014/main" id="{ACC69719-B19D-77D6-0C75-AF7F60239263}"/>
              </a:ext>
            </a:extLst>
          </p:cNvPr>
          <p:cNvSpPr/>
          <p:nvPr/>
        </p:nvSpPr>
        <p:spPr>
          <a:xfrm>
            <a:off x="6319010" y="2631985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2" name="شكل بيضاوي 31">
            <a:hlinkClick r:id="rId15" action="ppaction://hlinksldjump"/>
            <a:extLst>
              <a:ext uri="{FF2B5EF4-FFF2-40B4-BE49-F238E27FC236}">
                <a16:creationId xmlns:a16="http://schemas.microsoft.com/office/drawing/2014/main" id="{353F0EA3-52DD-8E5B-DCA7-D644F7B70D4E}"/>
              </a:ext>
            </a:extLst>
          </p:cNvPr>
          <p:cNvSpPr/>
          <p:nvPr/>
        </p:nvSpPr>
        <p:spPr>
          <a:xfrm>
            <a:off x="6333934" y="2624658"/>
            <a:ext cx="1082842" cy="108284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757899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العقاب السابع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594D36D4-89AE-F8A6-AF83-0DF7F3D0CDE4}"/>
              </a:ext>
            </a:extLst>
          </p:cNvPr>
          <p:cNvSpPr txBox="1"/>
          <p:nvPr/>
        </p:nvSpPr>
        <p:spPr>
          <a:xfrm>
            <a:off x="2480216" y="1411481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 err="1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مبروووووووووووك</a:t>
            </a:r>
            <a:endParaRPr lang="ar-SA" sz="4400" dirty="0">
              <a:solidFill>
                <a:schemeClr val="bg1"/>
              </a:solidFill>
              <a:latin typeface="FF Yaseer" panose="00000500000000000000" pitchFamily="50" charset="-78"/>
              <a:cs typeface="FF Yaseer" panose="00000500000000000000" pitchFamily="50" charset="-78"/>
            </a:endParaRPr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7CABF419-ABC2-84EE-2755-F07DD038B054}"/>
              </a:ext>
            </a:extLst>
          </p:cNvPr>
          <p:cNvSpPr txBox="1"/>
          <p:nvPr/>
        </p:nvSpPr>
        <p:spPr>
          <a:xfrm>
            <a:off x="2434390" y="3301655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ما فيه عقاب </a:t>
            </a:r>
            <a:r>
              <a:rPr lang="ar-SA" sz="4400" dirty="0" err="1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هالمرة</a:t>
            </a:r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 بس !</a:t>
            </a:r>
          </a:p>
        </p:txBody>
      </p:sp>
      <p:sp>
        <p:nvSpPr>
          <p:cNvPr id="3" name="مربع نص 2">
            <a:extLst>
              <a:ext uri="{FF2B5EF4-FFF2-40B4-BE49-F238E27FC236}">
                <a16:creationId xmlns:a16="http://schemas.microsoft.com/office/drawing/2014/main" id="{E5345782-BFD7-D58A-F40C-71BAB977F9F3}"/>
              </a:ext>
            </a:extLst>
          </p:cNvPr>
          <p:cNvSpPr txBox="1"/>
          <p:nvPr/>
        </p:nvSpPr>
        <p:spPr>
          <a:xfrm>
            <a:off x="2498557" y="5061798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يا </a:t>
            </a:r>
            <a:r>
              <a:rPr lang="ar-SA" sz="4400" dirty="0" err="1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محظوووظ</a:t>
            </a:r>
            <a:endParaRPr lang="ar-SA" sz="4400" dirty="0">
              <a:solidFill>
                <a:schemeClr val="bg1"/>
              </a:solidFill>
              <a:latin typeface="FF Yaseer" panose="00000500000000000000" pitchFamily="50" charset="-78"/>
              <a:cs typeface="FF Yaseer" panose="00000500000000000000" pitchFamily="50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340040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العقاب الثامن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594D36D4-89AE-F8A6-AF83-0DF7F3D0CDE4}"/>
              </a:ext>
            </a:extLst>
          </p:cNvPr>
          <p:cNvSpPr txBox="1"/>
          <p:nvPr/>
        </p:nvSpPr>
        <p:spPr>
          <a:xfrm>
            <a:off x="1790893" y="3301655"/>
            <a:ext cx="8366705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سو بوشب ( تمرين ضغط ) 15 مرة متواصلة !</a:t>
            </a:r>
          </a:p>
        </p:txBody>
      </p:sp>
    </p:spTree>
    <p:extLst>
      <p:ext uri="{BB962C8B-B14F-4D97-AF65-F5344CB8AC3E}">
        <p14:creationId xmlns:p14="http://schemas.microsoft.com/office/powerpoint/2010/main" val="2496529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العقاب التاسع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594D36D4-89AE-F8A6-AF83-0DF7F3D0CDE4}"/>
              </a:ext>
            </a:extLst>
          </p:cNvPr>
          <p:cNvSpPr txBox="1"/>
          <p:nvPr/>
        </p:nvSpPr>
        <p:spPr>
          <a:xfrm>
            <a:off x="1790893" y="3301655"/>
            <a:ext cx="8366705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ادفع  ريالين لكل واحد موجود في الجلسة !</a:t>
            </a:r>
          </a:p>
        </p:txBody>
      </p:sp>
    </p:spTree>
    <p:extLst>
      <p:ext uri="{BB962C8B-B14F-4D97-AF65-F5344CB8AC3E}">
        <p14:creationId xmlns:p14="http://schemas.microsoft.com/office/powerpoint/2010/main" val="172422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العقاب العاشر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594D36D4-89AE-F8A6-AF83-0DF7F3D0CDE4}"/>
              </a:ext>
            </a:extLst>
          </p:cNvPr>
          <p:cNvSpPr txBox="1"/>
          <p:nvPr/>
        </p:nvSpPr>
        <p:spPr>
          <a:xfrm>
            <a:off x="2480216" y="1411481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 err="1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مبروووووووووووك</a:t>
            </a:r>
            <a:endParaRPr lang="ar-SA" sz="4400" dirty="0">
              <a:solidFill>
                <a:schemeClr val="bg1"/>
              </a:solidFill>
              <a:latin typeface="FF Yaseer" panose="00000500000000000000" pitchFamily="50" charset="-78"/>
              <a:cs typeface="FF Yaseer" panose="00000500000000000000" pitchFamily="50" charset="-78"/>
            </a:endParaRPr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7CABF419-ABC2-84EE-2755-F07DD038B054}"/>
              </a:ext>
            </a:extLst>
          </p:cNvPr>
          <p:cNvSpPr txBox="1"/>
          <p:nvPr/>
        </p:nvSpPr>
        <p:spPr>
          <a:xfrm>
            <a:off x="2434390" y="3301655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ما فيه عقاب </a:t>
            </a:r>
            <a:r>
              <a:rPr lang="ar-SA" sz="4400" dirty="0" err="1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هالمرة</a:t>
            </a:r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 بس !</a:t>
            </a:r>
          </a:p>
        </p:txBody>
      </p:sp>
      <p:sp>
        <p:nvSpPr>
          <p:cNvPr id="3" name="مربع نص 2">
            <a:extLst>
              <a:ext uri="{FF2B5EF4-FFF2-40B4-BE49-F238E27FC236}">
                <a16:creationId xmlns:a16="http://schemas.microsoft.com/office/drawing/2014/main" id="{E5345782-BFD7-D58A-F40C-71BAB977F9F3}"/>
              </a:ext>
            </a:extLst>
          </p:cNvPr>
          <p:cNvSpPr txBox="1"/>
          <p:nvPr/>
        </p:nvSpPr>
        <p:spPr>
          <a:xfrm>
            <a:off x="2498557" y="5061798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يا </a:t>
            </a:r>
            <a:r>
              <a:rPr lang="ar-SA" sz="4400" dirty="0" err="1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محظوووظ</a:t>
            </a:r>
            <a:endParaRPr lang="ar-SA" sz="4400" dirty="0">
              <a:solidFill>
                <a:schemeClr val="bg1"/>
              </a:solidFill>
              <a:latin typeface="FF Yaseer" panose="00000500000000000000" pitchFamily="50" charset="-78"/>
              <a:cs typeface="FF Yaseer" panose="00000500000000000000" pitchFamily="50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814580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-124327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لعبة التخمين</a:t>
            </a:r>
          </a:p>
          <a:p>
            <a:pPr algn="ctr"/>
            <a:endParaRPr lang="ar-SA" sz="2800" dirty="0">
              <a:solidFill>
                <a:schemeClr val="bg1"/>
              </a:solidFill>
              <a:latin typeface="AA-TYPO" panose="02000800000000000000" pitchFamily="2" charset="-78"/>
              <a:cs typeface="AA-TYPO" panose="02000800000000000000" pitchFamily="2" charset="-78"/>
            </a:endParaRP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3" name="مربع نص 22">
            <a:extLst>
              <a:ext uri="{FF2B5EF4-FFF2-40B4-BE49-F238E27FC236}">
                <a16:creationId xmlns:a16="http://schemas.microsoft.com/office/drawing/2014/main" id="{CFE93747-B312-C3F2-F100-2032B8CD5F28}"/>
              </a:ext>
            </a:extLst>
          </p:cNvPr>
          <p:cNvSpPr txBox="1"/>
          <p:nvPr/>
        </p:nvSpPr>
        <p:spPr>
          <a:xfrm>
            <a:off x="1638312" y="2519813"/>
            <a:ext cx="8519286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4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طريقة اللعبة :</a:t>
            </a:r>
          </a:p>
          <a:p>
            <a:pPr algn="ctr"/>
            <a:endParaRPr lang="ar-SA" sz="2400" dirty="0">
              <a:solidFill>
                <a:schemeClr val="bg1"/>
              </a:solidFill>
              <a:latin typeface="AA-TYPO" panose="02000800000000000000" pitchFamily="2" charset="-78"/>
              <a:cs typeface="AA-TYPO" panose="02000800000000000000" pitchFamily="2" charset="-78"/>
            </a:endParaRPr>
          </a:p>
          <a:p>
            <a:pPr algn="ctr"/>
            <a:r>
              <a:rPr lang="ar-SA" sz="24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الكلمة أو الجملة أو المثل أو الاسم من الصورة الموجودة في السؤال</a:t>
            </a:r>
          </a:p>
        </p:txBody>
      </p:sp>
      <p:pic>
        <p:nvPicPr>
          <p:cNvPr id="7" name="صورة 6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106E735E-7D3D-7769-B628-5C4A0FCC89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21" y="108081"/>
            <a:ext cx="392576" cy="392576"/>
          </a:xfrm>
          <a:prstGeom prst="rect">
            <a:avLst/>
          </a:prstGeom>
        </p:spPr>
      </p:pic>
      <p:sp>
        <p:nvSpPr>
          <p:cNvPr id="8" name="مربع نص 7">
            <a:extLst>
              <a:ext uri="{FF2B5EF4-FFF2-40B4-BE49-F238E27FC236}">
                <a16:creationId xmlns:a16="http://schemas.microsoft.com/office/drawing/2014/main" id="{A5FC2E5D-48B5-532A-6EBC-422E976BEBAF}"/>
              </a:ext>
            </a:extLst>
          </p:cNvPr>
          <p:cNvSpPr txBox="1"/>
          <p:nvPr/>
        </p:nvSpPr>
        <p:spPr>
          <a:xfrm>
            <a:off x="-110570" y="236868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9" name="مستطيل 8">
            <a:hlinkClick r:id="rId5" action="ppaction://hlinksldjump"/>
            <a:extLst>
              <a:ext uri="{FF2B5EF4-FFF2-40B4-BE49-F238E27FC236}">
                <a16:creationId xmlns:a16="http://schemas.microsoft.com/office/drawing/2014/main" id="{C31E62EF-68EE-8957-D2C7-79FF3DAFCE3F}"/>
              </a:ext>
            </a:extLst>
          </p:cNvPr>
          <p:cNvSpPr/>
          <p:nvPr/>
        </p:nvSpPr>
        <p:spPr>
          <a:xfrm>
            <a:off x="88238" y="60154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3731046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-34744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الأول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1899526" y="1567071"/>
            <a:ext cx="8168329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الاسم ؟</a:t>
            </a:r>
          </a:p>
        </p:txBody>
      </p:sp>
      <p:sp>
        <p:nvSpPr>
          <p:cNvPr id="3" name="مربع نص 2">
            <a:extLst>
              <a:ext uri="{FF2B5EF4-FFF2-40B4-BE49-F238E27FC236}">
                <a16:creationId xmlns:a16="http://schemas.microsoft.com/office/drawing/2014/main" id="{6706B6CD-35E3-F415-9ECB-FE1184C995E3}"/>
              </a:ext>
            </a:extLst>
          </p:cNvPr>
          <p:cNvSpPr txBox="1"/>
          <p:nvPr/>
        </p:nvSpPr>
        <p:spPr>
          <a:xfrm>
            <a:off x="2994783" y="4147283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تـــــر  +</a:t>
            </a:r>
          </a:p>
        </p:txBody>
      </p:sp>
      <p:pic>
        <p:nvPicPr>
          <p:cNvPr id="9" name="صورة 8" descr="صورة تحتوي على الرسومات, رمز, الخط, التصميم&#10;&#10;تم إنشاء الوصف تلقائياً">
            <a:extLst>
              <a:ext uri="{FF2B5EF4-FFF2-40B4-BE49-F238E27FC236}">
                <a16:creationId xmlns:a16="http://schemas.microsoft.com/office/drawing/2014/main" id="{DDE25DD4-EBAE-EF2A-9040-66D1A220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2595" y="3303067"/>
            <a:ext cx="1688432" cy="1688432"/>
          </a:xfrm>
          <a:prstGeom prst="rect">
            <a:avLst/>
          </a:prstGeom>
        </p:spPr>
      </p:pic>
      <p:pic>
        <p:nvPicPr>
          <p:cNvPr id="10" name="صورة 9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0393282F-829E-BB00-D77A-E54C9B0E6F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06660"/>
            <a:ext cx="392576" cy="392576"/>
          </a:xfrm>
          <a:prstGeom prst="rect">
            <a:avLst/>
          </a:prstGeom>
        </p:spPr>
      </p:pic>
      <p:sp>
        <p:nvSpPr>
          <p:cNvPr id="18" name="مربع نص 17">
            <a:extLst>
              <a:ext uri="{FF2B5EF4-FFF2-40B4-BE49-F238E27FC236}">
                <a16:creationId xmlns:a16="http://schemas.microsoft.com/office/drawing/2014/main" id="{B74F16E5-4279-2D48-5543-0C5710B645F6}"/>
              </a:ext>
            </a:extLst>
          </p:cNvPr>
          <p:cNvSpPr txBox="1"/>
          <p:nvPr/>
        </p:nvSpPr>
        <p:spPr>
          <a:xfrm>
            <a:off x="0" y="235447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9" name="مستطيل 18">
            <a:hlinkClick r:id="rId6" action="ppaction://hlinksldjump"/>
            <a:extLst>
              <a:ext uri="{FF2B5EF4-FFF2-40B4-BE49-F238E27FC236}">
                <a16:creationId xmlns:a16="http://schemas.microsoft.com/office/drawing/2014/main" id="{1DBDE1CB-0E37-D208-3604-13E757F6D597}"/>
              </a:ext>
            </a:extLst>
          </p:cNvPr>
          <p:cNvSpPr/>
          <p:nvPr/>
        </p:nvSpPr>
        <p:spPr>
          <a:xfrm>
            <a:off x="319172" y="106660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1958393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16042" y="-34744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480216" y="206631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الأول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1899526" y="1567071"/>
            <a:ext cx="8168329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3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الاسم ؟</a:t>
            </a:r>
          </a:p>
        </p:txBody>
      </p:sp>
      <p:sp>
        <p:nvSpPr>
          <p:cNvPr id="3" name="مربع نص 2">
            <a:extLst>
              <a:ext uri="{FF2B5EF4-FFF2-40B4-BE49-F238E27FC236}">
                <a16:creationId xmlns:a16="http://schemas.microsoft.com/office/drawing/2014/main" id="{6706B6CD-35E3-F415-9ECB-FE1184C995E3}"/>
              </a:ext>
            </a:extLst>
          </p:cNvPr>
          <p:cNvSpPr txBox="1"/>
          <p:nvPr/>
        </p:nvSpPr>
        <p:spPr>
          <a:xfrm>
            <a:off x="3130760" y="3303067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تـــــر  +</a:t>
            </a:r>
          </a:p>
        </p:txBody>
      </p:sp>
      <p:pic>
        <p:nvPicPr>
          <p:cNvPr id="9" name="صورة 8" descr="صورة تحتوي على الرسومات, رمز, الخط, التصميم&#10;&#10;تم إنشاء الوصف تلقائياً">
            <a:extLst>
              <a:ext uri="{FF2B5EF4-FFF2-40B4-BE49-F238E27FC236}">
                <a16:creationId xmlns:a16="http://schemas.microsoft.com/office/drawing/2014/main" id="{DDE25DD4-EBAE-EF2A-9040-66D1A220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8572" y="2458851"/>
            <a:ext cx="1688432" cy="1688432"/>
          </a:xfrm>
          <a:prstGeom prst="rect">
            <a:avLst/>
          </a:prstGeom>
        </p:spPr>
      </p:pic>
      <p:sp>
        <p:nvSpPr>
          <p:cNvPr id="6" name="مربع نص 5">
            <a:extLst>
              <a:ext uri="{FF2B5EF4-FFF2-40B4-BE49-F238E27FC236}">
                <a16:creationId xmlns:a16="http://schemas.microsoft.com/office/drawing/2014/main" id="{B134385B-E743-FFD3-0B60-7E7362D9D899}"/>
              </a:ext>
            </a:extLst>
          </p:cNvPr>
          <p:cNvSpPr txBox="1"/>
          <p:nvPr/>
        </p:nvSpPr>
        <p:spPr>
          <a:xfrm>
            <a:off x="2269562" y="5730789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الإجابة : تركي</a:t>
            </a:r>
          </a:p>
        </p:txBody>
      </p:sp>
      <p:pic>
        <p:nvPicPr>
          <p:cNvPr id="7" name="صورة 6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DE55F132-E5A8-C24D-3641-6E9839B7A8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17786"/>
            <a:ext cx="392576" cy="392576"/>
          </a:xfrm>
          <a:prstGeom prst="rect">
            <a:avLst/>
          </a:prstGeom>
        </p:spPr>
      </p:pic>
      <p:sp>
        <p:nvSpPr>
          <p:cNvPr id="8" name="مربع نص 7">
            <a:extLst>
              <a:ext uri="{FF2B5EF4-FFF2-40B4-BE49-F238E27FC236}">
                <a16:creationId xmlns:a16="http://schemas.microsoft.com/office/drawing/2014/main" id="{A1FE544B-CE40-E4E0-991E-DE99E3B85F9D}"/>
              </a:ext>
            </a:extLst>
          </p:cNvPr>
          <p:cNvSpPr txBox="1"/>
          <p:nvPr/>
        </p:nvSpPr>
        <p:spPr>
          <a:xfrm>
            <a:off x="0" y="246573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0" name="مستطيل 9">
            <a:hlinkClick r:id="rId6" action="ppaction://hlinksldjump"/>
            <a:extLst>
              <a:ext uri="{FF2B5EF4-FFF2-40B4-BE49-F238E27FC236}">
                <a16:creationId xmlns:a16="http://schemas.microsoft.com/office/drawing/2014/main" id="{FEBEBF72-99B5-4578-C813-F42D183D3EDB}"/>
              </a:ext>
            </a:extLst>
          </p:cNvPr>
          <p:cNvSpPr/>
          <p:nvPr/>
        </p:nvSpPr>
        <p:spPr>
          <a:xfrm>
            <a:off x="188932" y="101967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391962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-34744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الثاني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1899526" y="1567071"/>
            <a:ext cx="8168329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الاسم ؟</a:t>
            </a:r>
          </a:p>
        </p:txBody>
      </p:sp>
      <p:sp>
        <p:nvSpPr>
          <p:cNvPr id="3" name="مربع نص 2">
            <a:extLst>
              <a:ext uri="{FF2B5EF4-FFF2-40B4-BE49-F238E27FC236}">
                <a16:creationId xmlns:a16="http://schemas.microsoft.com/office/drawing/2014/main" id="{6706B6CD-35E3-F415-9ECB-FE1184C995E3}"/>
              </a:ext>
            </a:extLst>
          </p:cNvPr>
          <p:cNvSpPr txBox="1"/>
          <p:nvPr/>
        </p:nvSpPr>
        <p:spPr>
          <a:xfrm>
            <a:off x="2994783" y="4147283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ســـــع  +</a:t>
            </a:r>
          </a:p>
        </p:txBody>
      </p:sp>
      <p:pic>
        <p:nvPicPr>
          <p:cNvPr id="9" name="صورة 8">
            <a:extLst>
              <a:ext uri="{FF2B5EF4-FFF2-40B4-BE49-F238E27FC236}">
                <a16:creationId xmlns:a16="http://schemas.microsoft.com/office/drawing/2014/main" id="{DDE25DD4-EBAE-EF2A-9040-66D1A220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69541" y="3303067"/>
            <a:ext cx="1688432" cy="1688432"/>
          </a:xfrm>
          <a:prstGeom prst="rect">
            <a:avLst/>
          </a:prstGeom>
        </p:spPr>
      </p:pic>
      <p:pic>
        <p:nvPicPr>
          <p:cNvPr id="10" name="صورة 9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0393282F-829E-BB00-D77A-E54C9B0E6F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06660"/>
            <a:ext cx="392576" cy="392576"/>
          </a:xfrm>
          <a:prstGeom prst="rect">
            <a:avLst/>
          </a:prstGeom>
        </p:spPr>
      </p:pic>
      <p:sp>
        <p:nvSpPr>
          <p:cNvPr id="18" name="مربع نص 17">
            <a:extLst>
              <a:ext uri="{FF2B5EF4-FFF2-40B4-BE49-F238E27FC236}">
                <a16:creationId xmlns:a16="http://schemas.microsoft.com/office/drawing/2014/main" id="{B74F16E5-4279-2D48-5543-0C5710B645F6}"/>
              </a:ext>
            </a:extLst>
          </p:cNvPr>
          <p:cNvSpPr txBox="1"/>
          <p:nvPr/>
        </p:nvSpPr>
        <p:spPr>
          <a:xfrm>
            <a:off x="0" y="235447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9" name="مستطيل 18">
            <a:hlinkClick r:id="rId6" action="ppaction://hlinksldjump"/>
            <a:extLst>
              <a:ext uri="{FF2B5EF4-FFF2-40B4-BE49-F238E27FC236}">
                <a16:creationId xmlns:a16="http://schemas.microsoft.com/office/drawing/2014/main" id="{1DBDE1CB-0E37-D208-3604-13E757F6D597}"/>
              </a:ext>
            </a:extLst>
          </p:cNvPr>
          <p:cNvSpPr/>
          <p:nvPr/>
        </p:nvSpPr>
        <p:spPr>
          <a:xfrm>
            <a:off x="319172" y="106660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2678638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480216" y="206631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الثاني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1899526" y="1567071"/>
            <a:ext cx="8168329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3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الاسم ؟</a:t>
            </a:r>
          </a:p>
        </p:txBody>
      </p:sp>
      <p:sp>
        <p:nvSpPr>
          <p:cNvPr id="6" name="مربع نص 5">
            <a:extLst>
              <a:ext uri="{FF2B5EF4-FFF2-40B4-BE49-F238E27FC236}">
                <a16:creationId xmlns:a16="http://schemas.microsoft.com/office/drawing/2014/main" id="{B134385B-E743-FFD3-0B60-7E7362D9D899}"/>
              </a:ext>
            </a:extLst>
          </p:cNvPr>
          <p:cNvSpPr txBox="1"/>
          <p:nvPr/>
        </p:nvSpPr>
        <p:spPr>
          <a:xfrm>
            <a:off x="2386248" y="5702969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الإجابة : سعيد</a:t>
            </a:r>
          </a:p>
        </p:txBody>
      </p:sp>
      <p:pic>
        <p:nvPicPr>
          <p:cNvPr id="7" name="صورة 6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DE55F132-E5A8-C24D-3641-6E9839B7A8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17786"/>
            <a:ext cx="392576" cy="392576"/>
          </a:xfrm>
          <a:prstGeom prst="rect">
            <a:avLst/>
          </a:prstGeom>
        </p:spPr>
      </p:pic>
      <p:sp>
        <p:nvSpPr>
          <p:cNvPr id="8" name="مربع نص 7">
            <a:extLst>
              <a:ext uri="{FF2B5EF4-FFF2-40B4-BE49-F238E27FC236}">
                <a16:creationId xmlns:a16="http://schemas.microsoft.com/office/drawing/2014/main" id="{A1FE544B-CE40-E4E0-991E-DE99E3B85F9D}"/>
              </a:ext>
            </a:extLst>
          </p:cNvPr>
          <p:cNvSpPr txBox="1"/>
          <p:nvPr/>
        </p:nvSpPr>
        <p:spPr>
          <a:xfrm>
            <a:off x="0" y="246573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0" name="مستطيل 9">
            <a:hlinkClick r:id="rId5" action="ppaction://hlinksldjump"/>
            <a:extLst>
              <a:ext uri="{FF2B5EF4-FFF2-40B4-BE49-F238E27FC236}">
                <a16:creationId xmlns:a16="http://schemas.microsoft.com/office/drawing/2014/main" id="{FEBEBF72-99B5-4578-C813-F42D183D3EDB}"/>
              </a:ext>
            </a:extLst>
          </p:cNvPr>
          <p:cNvSpPr/>
          <p:nvPr/>
        </p:nvSpPr>
        <p:spPr>
          <a:xfrm>
            <a:off x="188932" y="101967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18" name="مربع نص 17">
            <a:extLst>
              <a:ext uri="{FF2B5EF4-FFF2-40B4-BE49-F238E27FC236}">
                <a16:creationId xmlns:a16="http://schemas.microsoft.com/office/drawing/2014/main" id="{BEF63692-116F-F52D-005B-B79A396D82E5}"/>
              </a:ext>
            </a:extLst>
          </p:cNvPr>
          <p:cNvSpPr txBox="1"/>
          <p:nvPr/>
        </p:nvSpPr>
        <p:spPr>
          <a:xfrm>
            <a:off x="3066972" y="3319854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ســـــع  +</a:t>
            </a:r>
          </a:p>
        </p:txBody>
      </p:sp>
      <p:pic>
        <p:nvPicPr>
          <p:cNvPr id="19" name="صورة 18">
            <a:extLst>
              <a:ext uri="{FF2B5EF4-FFF2-40B4-BE49-F238E27FC236}">
                <a16:creationId xmlns:a16="http://schemas.microsoft.com/office/drawing/2014/main" id="{8EB0690A-5E37-6E93-51D5-A1B71682D1B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41730" y="2475638"/>
            <a:ext cx="1688432" cy="16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556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-34744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12173" y="253924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الثالث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1899526" y="1567071"/>
            <a:ext cx="8168329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العاصمة ؟</a:t>
            </a:r>
          </a:p>
        </p:txBody>
      </p:sp>
      <p:sp>
        <p:nvSpPr>
          <p:cNvPr id="3" name="مربع نص 2">
            <a:extLst>
              <a:ext uri="{FF2B5EF4-FFF2-40B4-BE49-F238E27FC236}">
                <a16:creationId xmlns:a16="http://schemas.microsoft.com/office/drawing/2014/main" id="{6706B6CD-35E3-F415-9ECB-FE1184C995E3}"/>
              </a:ext>
            </a:extLst>
          </p:cNvPr>
          <p:cNvSpPr txBox="1"/>
          <p:nvPr/>
        </p:nvSpPr>
        <p:spPr>
          <a:xfrm>
            <a:off x="1829672" y="4198323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  + </a:t>
            </a:r>
            <a:r>
              <a:rPr lang="ar-SA" sz="4400" dirty="0" err="1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وت</a:t>
            </a:r>
            <a:endParaRPr lang="ar-SA" sz="4400" dirty="0">
              <a:solidFill>
                <a:schemeClr val="bg1"/>
              </a:solidFill>
              <a:latin typeface="AA-TYPO" panose="02000800000000000000" pitchFamily="2" charset="-78"/>
              <a:cs typeface="AA-TYPO" panose="02000800000000000000" pitchFamily="2" charset="-78"/>
            </a:endParaRPr>
          </a:p>
        </p:txBody>
      </p:sp>
      <p:pic>
        <p:nvPicPr>
          <p:cNvPr id="10" name="صورة 9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0393282F-829E-BB00-D77A-E54C9B0E6F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06660"/>
            <a:ext cx="392576" cy="392576"/>
          </a:xfrm>
          <a:prstGeom prst="rect">
            <a:avLst/>
          </a:prstGeom>
        </p:spPr>
      </p:pic>
      <p:sp>
        <p:nvSpPr>
          <p:cNvPr id="18" name="مربع نص 17">
            <a:extLst>
              <a:ext uri="{FF2B5EF4-FFF2-40B4-BE49-F238E27FC236}">
                <a16:creationId xmlns:a16="http://schemas.microsoft.com/office/drawing/2014/main" id="{B74F16E5-4279-2D48-5543-0C5710B645F6}"/>
              </a:ext>
            </a:extLst>
          </p:cNvPr>
          <p:cNvSpPr txBox="1"/>
          <p:nvPr/>
        </p:nvSpPr>
        <p:spPr>
          <a:xfrm>
            <a:off x="0" y="235447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9" name="مستطيل 18">
            <a:hlinkClick r:id="rId5" action="ppaction://hlinksldjump"/>
            <a:extLst>
              <a:ext uri="{FF2B5EF4-FFF2-40B4-BE49-F238E27FC236}">
                <a16:creationId xmlns:a16="http://schemas.microsoft.com/office/drawing/2014/main" id="{1DBDE1CB-0E37-D208-3604-13E757F6D597}"/>
              </a:ext>
            </a:extLst>
          </p:cNvPr>
          <p:cNvSpPr/>
          <p:nvPr/>
        </p:nvSpPr>
        <p:spPr>
          <a:xfrm>
            <a:off x="319172" y="106660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pic>
        <p:nvPicPr>
          <p:cNvPr id="7" name="صورة 6" descr="صورة تحتوي على لقطة شاشة, دائرة, التصميم, فن&#10;&#10;تم إنشاء الوصف تلقائياً">
            <a:extLst>
              <a:ext uri="{FF2B5EF4-FFF2-40B4-BE49-F238E27FC236}">
                <a16:creationId xmlns:a16="http://schemas.microsoft.com/office/drawing/2014/main" id="{7E06C0AC-7547-4DE2-F5FF-D7A46280C5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323" y="3696913"/>
            <a:ext cx="1142695" cy="1142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399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السؤال الأول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5" name="مربع نص 24">
            <a:extLst>
              <a:ext uri="{FF2B5EF4-FFF2-40B4-BE49-F238E27FC236}">
                <a16:creationId xmlns:a16="http://schemas.microsoft.com/office/drawing/2014/main" id="{CD454FB1-14C1-2921-0467-3895C1755B8A}"/>
              </a:ext>
            </a:extLst>
          </p:cNvPr>
          <p:cNvSpPr txBox="1"/>
          <p:nvPr/>
        </p:nvSpPr>
        <p:spPr>
          <a:xfrm>
            <a:off x="1862036" y="3044279"/>
            <a:ext cx="8596263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FF Yaseer" panose="00000500000000000000" pitchFamily="2" charset="-78"/>
                <a:cs typeface="FF Yaseer" panose="00000500000000000000" pitchFamily="2" charset="-78"/>
              </a:rPr>
              <a:t>وش السؤال اللي مات</a:t>
            </a:r>
            <a:r>
              <a:rPr lang="ar-SA" sz="4400" dirty="0">
                <a:solidFill>
                  <a:schemeClr val="bg1"/>
                </a:solidFill>
                <a:latin typeface="FF Yaseer" panose="00000500000000000000" pitchFamily="2" charset="-78"/>
                <a:cs typeface="FF Yaseer" panose="00000500000000000000" pitchFamily="2" charset="-78"/>
              </a:rPr>
              <a:t>حب</a:t>
            </a:r>
            <a:r>
              <a:rPr lang="en-US" sz="4400" dirty="0">
                <a:solidFill>
                  <a:schemeClr val="bg1"/>
                </a:solidFill>
                <a:latin typeface="FF Yaseer" panose="00000500000000000000" pitchFamily="2" charset="-78"/>
                <a:cs typeface="FF Yaseer" panose="00000500000000000000" pitchFamily="2" charset="-78"/>
              </a:rPr>
              <a:t> احد يسألك عنه</a:t>
            </a:r>
            <a:r>
              <a:rPr lang="ar-SA" sz="4400" dirty="0">
                <a:solidFill>
                  <a:schemeClr val="bg1"/>
                </a:solidFill>
                <a:latin typeface="FF Yaseer" panose="00000500000000000000" pitchFamily="2" charset="-78"/>
                <a:cs typeface="FF Yaseer" panose="00000500000000000000" pitchFamily="2" charset="-78"/>
              </a:rPr>
              <a:t>؟</a:t>
            </a:r>
            <a:endParaRPr lang="en-US" sz="4400" dirty="0">
              <a:solidFill>
                <a:schemeClr val="bg1"/>
              </a:solidFill>
              <a:latin typeface="FF Yaseer" panose="00000500000000000000" pitchFamily="2" charset="-78"/>
              <a:cs typeface="FF Yaseer" panose="00000500000000000000" pitchFamily="2" charset="-78"/>
            </a:endParaRPr>
          </a:p>
        </p:txBody>
      </p:sp>
      <p:pic>
        <p:nvPicPr>
          <p:cNvPr id="28" name="صورة 27" descr="صورة تحتوي على الوجه الإنساني, شخص, نص, الحاجب&#10;&#10;تم إنشاء الوصف تلقائياً">
            <a:extLst>
              <a:ext uri="{FF2B5EF4-FFF2-40B4-BE49-F238E27FC236}">
                <a16:creationId xmlns:a16="http://schemas.microsoft.com/office/drawing/2014/main" id="{9B30CF61-C789-C58C-A2EF-9C3B01D1EB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7808" y="4250026"/>
            <a:ext cx="1853702" cy="208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507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480216" y="206631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الثالث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1899526" y="1567071"/>
            <a:ext cx="8168329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3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العاصمة ؟</a:t>
            </a:r>
          </a:p>
        </p:txBody>
      </p:sp>
      <p:sp>
        <p:nvSpPr>
          <p:cNvPr id="6" name="مربع نص 5">
            <a:extLst>
              <a:ext uri="{FF2B5EF4-FFF2-40B4-BE49-F238E27FC236}">
                <a16:creationId xmlns:a16="http://schemas.microsoft.com/office/drawing/2014/main" id="{B134385B-E743-FFD3-0B60-7E7362D9D899}"/>
              </a:ext>
            </a:extLst>
          </p:cNvPr>
          <p:cNvSpPr txBox="1"/>
          <p:nvPr/>
        </p:nvSpPr>
        <p:spPr>
          <a:xfrm>
            <a:off x="2208687" y="5702969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الإجابة : بيروت</a:t>
            </a:r>
          </a:p>
        </p:txBody>
      </p:sp>
      <p:pic>
        <p:nvPicPr>
          <p:cNvPr id="7" name="صورة 6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DE55F132-E5A8-C24D-3641-6E9839B7A8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17786"/>
            <a:ext cx="392576" cy="392576"/>
          </a:xfrm>
          <a:prstGeom prst="rect">
            <a:avLst/>
          </a:prstGeom>
        </p:spPr>
      </p:pic>
      <p:sp>
        <p:nvSpPr>
          <p:cNvPr id="8" name="مربع نص 7">
            <a:extLst>
              <a:ext uri="{FF2B5EF4-FFF2-40B4-BE49-F238E27FC236}">
                <a16:creationId xmlns:a16="http://schemas.microsoft.com/office/drawing/2014/main" id="{A1FE544B-CE40-E4E0-991E-DE99E3B85F9D}"/>
              </a:ext>
            </a:extLst>
          </p:cNvPr>
          <p:cNvSpPr txBox="1"/>
          <p:nvPr/>
        </p:nvSpPr>
        <p:spPr>
          <a:xfrm>
            <a:off x="0" y="246573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0" name="مستطيل 9">
            <a:hlinkClick r:id="rId5" action="ppaction://hlinksldjump"/>
            <a:extLst>
              <a:ext uri="{FF2B5EF4-FFF2-40B4-BE49-F238E27FC236}">
                <a16:creationId xmlns:a16="http://schemas.microsoft.com/office/drawing/2014/main" id="{FEBEBF72-99B5-4578-C813-F42D183D3EDB}"/>
              </a:ext>
            </a:extLst>
          </p:cNvPr>
          <p:cNvSpPr/>
          <p:nvPr/>
        </p:nvSpPr>
        <p:spPr>
          <a:xfrm>
            <a:off x="188932" y="101967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" name="مربع نص 2">
            <a:extLst>
              <a:ext uri="{FF2B5EF4-FFF2-40B4-BE49-F238E27FC236}">
                <a16:creationId xmlns:a16="http://schemas.microsoft.com/office/drawing/2014/main" id="{63195378-78C0-739B-A2ED-702D32915DD2}"/>
              </a:ext>
            </a:extLst>
          </p:cNvPr>
          <p:cNvSpPr txBox="1"/>
          <p:nvPr/>
        </p:nvSpPr>
        <p:spPr>
          <a:xfrm>
            <a:off x="1899526" y="3458031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  + </a:t>
            </a:r>
            <a:r>
              <a:rPr lang="ar-SA" sz="4400" dirty="0" err="1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وت</a:t>
            </a:r>
            <a:endParaRPr lang="ar-SA" sz="4400" dirty="0">
              <a:solidFill>
                <a:schemeClr val="bg1"/>
              </a:solidFill>
              <a:latin typeface="AA-TYPO" panose="02000800000000000000" pitchFamily="2" charset="-78"/>
              <a:cs typeface="AA-TYPO" panose="02000800000000000000" pitchFamily="2" charset="-78"/>
            </a:endParaRPr>
          </a:p>
        </p:txBody>
      </p:sp>
      <p:pic>
        <p:nvPicPr>
          <p:cNvPr id="9" name="صورة 8" descr="صورة تحتوي على لقطة شاشة, دائرة, التصميم, فن&#10;&#10;تم إنشاء الوصف تلقائياً">
            <a:extLst>
              <a:ext uri="{FF2B5EF4-FFF2-40B4-BE49-F238E27FC236}">
                <a16:creationId xmlns:a16="http://schemas.microsoft.com/office/drawing/2014/main" id="{70F980BE-590F-BC5F-CD41-89BBB56488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177" y="2956621"/>
            <a:ext cx="1142695" cy="1142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0005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-34744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12173" y="253924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الرابع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2025450" y="1562309"/>
            <a:ext cx="8168329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الجماد ؟</a:t>
            </a:r>
          </a:p>
        </p:txBody>
      </p:sp>
      <p:pic>
        <p:nvPicPr>
          <p:cNvPr id="10" name="صورة 9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0393282F-829E-BB00-D77A-E54C9B0E6F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06660"/>
            <a:ext cx="392576" cy="392576"/>
          </a:xfrm>
          <a:prstGeom prst="rect">
            <a:avLst/>
          </a:prstGeom>
        </p:spPr>
      </p:pic>
      <p:sp>
        <p:nvSpPr>
          <p:cNvPr id="18" name="مربع نص 17">
            <a:extLst>
              <a:ext uri="{FF2B5EF4-FFF2-40B4-BE49-F238E27FC236}">
                <a16:creationId xmlns:a16="http://schemas.microsoft.com/office/drawing/2014/main" id="{B74F16E5-4279-2D48-5543-0C5710B645F6}"/>
              </a:ext>
            </a:extLst>
          </p:cNvPr>
          <p:cNvSpPr txBox="1"/>
          <p:nvPr/>
        </p:nvSpPr>
        <p:spPr>
          <a:xfrm>
            <a:off x="0" y="235447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9" name="مستطيل 18">
            <a:hlinkClick r:id="rId5" action="ppaction://hlinksldjump"/>
            <a:extLst>
              <a:ext uri="{FF2B5EF4-FFF2-40B4-BE49-F238E27FC236}">
                <a16:creationId xmlns:a16="http://schemas.microsoft.com/office/drawing/2014/main" id="{1DBDE1CB-0E37-D208-3604-13E757F6D597}"/>
              </a:ext>
            </a:extLst>
          </p:cNvPr>
          <p:cNvSpPr/>
          <p:nvPr/>
        </p:nvSpPr>
        <p:spPr>
          <a:xfrm>
            <a:off x="319172" y="106660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pic>
        <p:nvPicPr>
          <p:cNvPr id="8" name="صورة 7" descr="صورة تحتوي على الرسومات, لقطة شاشة, تصميم الجرافيك, التصميم&#10;&#10;تم إنشاء الوصف تلقائياً">
            <a:extLst>
              <a:ext uri="{FF2B5EF4-FFF2-40B4-BE49-F238E27FC236}">
                <a16:creationId xmlns:a16="http://schemas.microsoft.com/office/drawing/2014/main" id="{C3125931-6E34-51A1-32AE-A0FD99B2E8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767" y="2757971"/>
            <a:ext cx="2876801" cy="287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218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-34744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12173" y="253924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الرابع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2025450" y="1562309"/>
            <a:ext cx="8168329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الجماد ؟</a:t>
            </a:r>
          </a:p>
        </p:txBody>
      </p:sp>
      <p:pic>
        <p:nvPicPr>
          <p:cNvPr id="10" name="صورة 9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0393282F-829E-BB00-D77A-E54C9B0E6F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06660"/>
            <a:ext cx="392576" cy="392576"/>
          </a:xfrm>
          <a:prstGeom prst="rect">
            <a:avLst/>
          </a:prstGeom>
        </p:spPr>
      </p:pic>
      <p:sp>
        <p:nvSpPr>
          <p:cNvPr id="18" name="مربع نص 17">
            <a:extLst>
              <a:ext uri="{FF2B5EF4-FFF2-40B4-BE49-F238E27FC236}">
                <a16:creationId xmlns:a16="http://schemas.microsoft.com/office/drawing/2014/main" id="{B74F16E5-4279-2D48-5543-0C5710B645F6}"/>
              </a:ext>
            </a:extLst>
          </p:cNvPr>
          <p:cNvSpPr txBox="1"/>
          <p:nvPr/>
        </p:nvSpPr>
        <p:spPr>
          <a:xfrm>
            <a:off x="0" y="235447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9" name="مستطيل 18">
            <a:hlinkClick r:id="rId5" action="ppaction://hlinksldjump"/>
            <a:extLst>
              <a:ext uri="{FF2B5EF4-FFF2-40B4-BE49-F238E27FC236}">
                <a16:creationId xmlns:a16="http://schemas.microsoft.com/office/drawing/2014/main" id="{1DBDE1CB-0E37-D208-3604-13E757F6D597}"/>
              </a:ext>
            </a:extLst>
          </p:cNvPr>
          <p:cNvSpPr/>
          <p:nvPr/>
        </p:nvSpPr>
        <p:spPr>
          <a:xfrm>
            <a:off x="319172" y="106660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pic>
        <p:nvPicPr>
          <p:cNvPr id="8" name="صورة 7" descr="صورة تحتوي على الرسومات, لقطة شاشة, تصميم الجرافيك, التصميم&#10;&#10;تم إنشاء الوصف تلقائياً">
            <a:extLst>
              <a:ext uri="{FF2B5EF4-FFF2-40B4-BE49-F238E27FC236}">
                <a16:creationId xmlns:a16="http://schemas.microsoft.com/office/drawing/2014/main" id="{C3125931-6E34-51A1-32AE-A0FD99B2E8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4289" y="2569644"/>
            <a:ext cx="2471755" cy="2471755"/>
          </a:xfrm>
          <a:prstGeom prst="rect">
            <a:avLst/>
          </a:prstGeom>
        </p:spPr>
      </p:pic>
      <p:sp>
        <p:nvSpPr>
          <p:cNvPr id="3" name="مربع نص 2">
            <a:extLst>
              <a:ext uri="{FF2B5EF4-FFF2-40B4-BE49-F238E27FC236}">
                <a16:creationId xmlns:a16="http://schemas.microsoft.com/office/drawing/2014/main" id="{140DA517-CEE3-73F5-1856-049F73DA04B3}"/>
              </a:ext>
            </a:extLst>
          </p:cNvPr>
          <p:cNvSpPr txBox="1"/>
          <p:nvPr/>
        </p:nvSpPr>
        <p:spPr>
          <a:xfrm>
            <a:off x="2562725" y="5898392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الإجابة : منارة</a:t>
            </a:r>
          </a:p>
        </p:txBody>
      </p:sp>
    </p:spTree>
    <p:extLst>
      <p:ext uri="{BB962C8B-B14F-4D97-AF65-F5344CB8AC3E}">
        <p14:creationId xmlns:p14="http://schemas.microsoft.com/office/powerpoint/2010/main" val="3205295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-34744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12173" y="253924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الخامس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2025450" y="1562309"/>
            <a:ext cx="8168329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الحشرة ؟</a:t>
            </a:r>
          </a:p>
        </p:txBody>
      </p:sp>
      <p:pic>
        <p:nvPicPr>
          <p:cNvPr id="10" name="صورة 9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0393282F-829E-BB00-D77A-E54C9B0E6F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06660"/>
            <a:ext cx="392576" cy="392576"/>
          </a:xfrm>
          <a:prstGeom prst="rect">
            <a:avLst/>
          </a:prstGeom>
        </p:spPr>
      </p:pic>
      <p:sp>
        <p:nvSpPr>
          <p:cNvPr id="18" name="مربع نص 17">
            <a:extLst>
              <a:ext uri="{FF2B5EF4-FFF2-40B4-BE49-F238E27FC236}">
                <a16:creationId xmlns:a16="http://schemas.microsoft.com/office/drawing/2014/main" id="{B74F16E5-4279-2D48-5543-0C5710B645F6}"/>
              </a:ext>
            </a:extLst>
          </p:cNvPr>
          <p:cNvSpPr txBox="1"/>
          <p:nvPr/>
        </p:nvSpPr>
        <p:spPr>
          <a:xfrm>
            <a:off x="0" y="235447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9" name="مستطيل 18">
            <a:hlinkClick r:id="rId5" action="ppaction://hlinksldjump"/>
            <a:extLst>
              <a:ext uri="{FF2B5EF4-FFF2-40B4-BE49-F238E27FC236}">
                <a16:creationId xmlns:a16="http://schemas.microsoft.com/office/drawing/2014/main" id="{1DBDE1CB-0E37-D208-3604-13E757F6D597}"/>
              </a:ext>
            </a:extLst>
          </p:cNvPr>
          <p:cNvSpPr/>
          <p:nvPr/>
        </p:nvSpPr>
        <p:spPr>
          <a:xfrm>
            <a:off x="319172" y="106660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pic>
        <p:nvPicPr>
          <p:cNvPr id="8" name="صورة 7">
            <a:extLst>
              <a:ext uri="{FF2B5EF4-FFF2-40B4-BE49-F238E27FC236}">
                <a16:creationId xmlns:a16="http://schemas.microsoft.com/office/drawing/2014/main" id="{C3125931-6E34-51A1-32AE-A0FD99B2E8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24299" y="2757971"/>
            <a:ext cx="2871736" cy="287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353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-34744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12173" y="253924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الخامس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2025450" y="1562309"/>
            <a:ext cx="8168329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الحشرة ؟</a:t>
            </a:r>
          </a:p>
        </p:txBody>
      </p:sp>
      <p:pic>
        <p:nvPicPr>
          <p:cNvPr id="10" name="صورة 9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0393282F-829E-BB00-D77A-E54C9B0E6F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06660"/>
            <a:ext cx="392576" cy="392576"/>
          </a:xfrm>
          <a:prstGeom prst="rect">
            <a:avLst/>
          </a:prstGeom>
        </p:spPr>
      </p:pic>
      <p:sp>
        <p:nvSpPr>
          <p:cNvPr id="18" name="مربع نص 17">
            <a:extLst>
              <a:ext uri="{FF2B5EF4-FFF2-40B4-BE49-F238E27FC236}">
                <a16:creationId xmlns:a16="http://schemas.microsoft.com/office/drawing/2014/main" id="{B74F16E5-4279-2D48-5543-0C5710B645F6}"/>
              </a:ext>
            </a:extLst>
          </p:cNvPr>
          <p:cNvSpPr txBox="1"/>
          <p:nvPr/>
        </p:nvSpPr>
        <p:spPr>
          <a:xfrm>
            <a:off x="0" y="235447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9" name="مستطيل 18">
            <a:hlinkClick r:id="rId5" action="ppaction://hlinksldjump"/>
            <a:extLst>
              <a:ext uri="{FF2B5EF4-FFF2-40B4-BE49-F238E27FC236}">
                <a16:creationId xmlns:a16="http://schemas.microsoft.com/office/drawing/2014/main" id="{1DBDE1CB-0E37-D208-3604-13E757F6D597}"/>
              </a:ext>
            </a:extLst>
          </p:cNvPr>
          <p:cNvSpPr/>
          <p:nvPr/>
        </p:nvSpPr>
        <p:spPr>
          <a:xfrm>
            <a:off x="319172" y="106660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pic>
        <p:nvPicPr>
          <p:cNvPr id="8" name="صورة 7">
            <a:extLst>
              <a:ext uri="{FF2B5EF4-FFF2-40B4-BE49-F238E27FC236}">
                <a16:creationId xmlns:a16="http://schemas.microsoft.com/office/drawing/2014/main" id="{C3125931-6E34-51A1-32AE-A0FD99B2E8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26465" y="2617770"/>
            <a:ext cx="2467403" cy="2471755"/>
          </a:xfrm>
          <a:prstGeom prst="rect">
            <a:avLst/>
          </a:prstGeom>
        </p:spPr>
      </p:pic>
      <p:sp>
        <p:nvSpPr>
          <p:cNvPr id="3" name="مربع نص 2">
            <a:extLst>
              <a:ext uri="{FF2B5EF4-FFF2-40B4-BE49-F238E27FC236}">
                <a16:creationId xmlns:a16="http://schemas.microsoft.com/office/drawing/2014/main" id="{140DA517-CEE3-73F5-1856-049F73DA04B3}"/>
              </a:ext>
            </a:extLst>
          </p:cNvPr>
          <p:cNvSpPr txBox="1"/>
          <p:nvPr/>
        </p:nvSpPr>
        <p:spPr>
          <a:xfrm>
            <a:off x="2562725" y="5898392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الإجابة : ذباب</a:t>
            </a:r>
          </a:p>
        </p:txBody>
      </p:sp>
    </p:spTree>
    <p:extLst>
      <p:ext uri="{BB962C8B-B14F-4D97-AF65-F5344CB8AC3E}">
        <p14:creationId xmlns:p14="http://schemas.microsoft.com/office/powerpoint/2010/main" val="3276982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-34744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12173" y="253924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السادس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2025450" y="1562309"/>
            <a:ext cx="8168329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الاسم ؟</a:t>
            </a:r>
          </a:p>
        </p:txBody>
      </p:sp>
      <p:pic>
        <p:nvPicPr>
          <p:cNvPr id="10" name="صورة 9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0393282F-829E-BB00-D77A-E54C9B0E6F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06660"/>
            <a:ext cx="392576" cy="392576"/>
          </a:xfrm>
          <a:prstGeom prst="rect">
            <a:avLst/>
          </a:prstGeom>
        </p:spPr>
      </p:pic>
      <p:sp>
        <p:nvSpPr>
          <p:cNvPr id="18" name="مربع نص 17">
            <a:extLst>
              <a:ext uri="{FF2B5EF4-FFF2-40B4-BE49-F238E27FC236}">
                <a16:creationId xmlns:a16="http://schemas.microsoft.com/office/drawing/2014/main" id="{B74F16E5-4279-2D48-5543-0C5710B645F6}"/>
              </a:ext>
            </a:extLst>
          </p:cNvPr>
          <p:cNvSpPr txBox="1"/>
          <p:nvPr/>
        </p:nvSpPr>
        <p:spPr>
          <a:xfrm>
            <a:off x="0" y="235447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9" name="مستطيل 18">
            <a:hlinkClick r:id="rId5" action="ppaction://hlinksldjump"/>
            <a:extLst>
              <a:ext uri="{FF2B5EF4-FFF2-40B4-BE49-F238E27FC236}">
                <a16:creationId xmlns:a16="http://schemas.microsoft.com/office/drawing/2014/main" id="{1DBDE1CB-0E37-D208-3604-13E757F6D597}"/>
              </a:ext>
            </a:extLst>
          </p:cNvPr>
          <p:cNvSpPr/>
          <p:nvPr/>
        </p:nvSpPr>
        <p:spPr>
          <a:xfrm>
            <a:off x="319172" y="106660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pic>
        <p:nvPicPr>
          <p:cNvPr id="8" name="صورة 7">
            <a:extLst>
              <a:ext uri="{FF2B5EF4-FFF2-40B4-BE49-F238E27FC236}">
                <a16:creationId xmlns:a16="http://schemas.microsoft.com/office/drawing/2014/main" id="{C3125931-6E34-51A1-32AE-A0FD99B2E8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24299" y="2757971"/>
            <a:ext cx="2871736" cy="2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799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-34744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12173" y="253924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السادس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2025450" y="1562309"/>
            <a:ext cx="8168329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الاسم ؟</a:t>
            </a:r>
          </a:p>
        </p:txBody>
      </p:sp>
      <p:pic>
        <p:nvPicPr>
          <p:cNvPr id="10" name="صورة 9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0393282F-829E-BB00-D77A-E54C9B0E6F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06660"/>
            <a:ext cx="392576" cy="392576"/>
          </a:xfrm>
          <a:prstGeom prst="rect">
            <a:avLst/>
          </a:prstGeom>
        </p:spPr>
      </p:pic>
      <p:sp>
        <p:nvSpPr>
          <p:cNvPr id="18" name="مربع نص 17">
            <a:extLst>
              <a:ext uri="{FF2B5EF4-FFF2-40B4-BE49-F238E27FC236}">
                <a16:creationId xmlns:a16="http://schemas.microsoft.com/office/drawing/2014/main" id="{B74F16E5-4279-2D48-5543-0C5710B645F6}"/>
              </a:ext>
            </a:extLst>
          </p:cNvPr>
          <p:cNvSpPr txBox="1"/>
          <p:nvPr/>
        </p:nvSpPr>
        <p:spPr>
          <a:xfrm>
            <a:off x="0" y="235447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9" name="مستطيل 18">
            <a:hlinkClick r:id="rId5" action="ppaction://hlinksldjump"/>
            <a:extLst>
              <a:ext uri="{FF2B5EF4-FFF2-40B4-BE49-F238E27FC236}">
                <a16:creationId xmlns:a16="http://schemas.microsoft.com/office/drawing/2014/main" id="{1DBDE1CB-0E37-D208-3604-13E757F6D597}"/>
              </a:ext>
            </a:extLst>
          </p:cNvPr>
          <p:cNvSpPr/>
          <p:nvPr/>
        </p:nvSpPr>
        <p:spPr>
          <a:xfrm>
            <a:off x="319172" y="106660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pic>
        <p:nvPicPr>
          <p:cNvPr id="8" name="صورة 7">
            <a:extLst>
              <a:ext uri="{FF2B5EF4-FFF2-40B4-BE49-F238E27FC236}">
                <a16:creationId xmlns:a16="http://schemas.microsoft.com/office/drawing/2014/main" id="{C3125931-6E34-51A1-32AE-A0FD99B2E8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26465" y="2617770"/>
            <a:ext cx="2467403" cy="2471754"/>
          </a:xfrm>
          <a:prstGeom prst="rect">
            <a:avLst/>
          </a:prstGeom>
        </p:spPr>
      </p:pic>
      <p:sp>
        <p:nvSpPr>
          <p:cNvPr id="3" name="مربع نص 2">
            <a:extLst>
              <a:ext uri="{FF2B5EF4-FFF2-40B4-BE49-F238E27FC236}">
                <a16:creationId xmlns:a16="http://schemas.microsoft.com/office/drawing/2014/main" id="{140DA517-CEE3-73F5-1856-049F73DA04B3}"/>
              </a:ext>
            </a:extLst>
          </p:cNvPr>
          <p:cNvSpPr txBox="1"/>
          <p:nvPr/>
        </p:nvSpPr>
        <p:spPr>
          <a:xfrm>
            <a:off x="2562725" y="5898392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الإجابة : جمال</a:t>
            </a:r>
          </a:p>
        </p:txBody>
      </p:sp>
    </p:spTree>
    <p:extLst>
      <p:ext uri="{BB962C8B-B14F-4D97-AF65-F5344CB8AC3E}">
        <p14:creationId xmlns:p14="http://schemas.microsoft.com/office/powerpoint/2010/main" val="17826067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-34744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12173" y="253924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السابع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2025450" y="1562309"/>
            <a:ext cx="8168329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الاسم ؟</a:t>
            </a:r>
          </a:p>
        </p:txBody>
      </p:sp>
      <p:pic>
        <p:nvPicPr>
          <p:cNvPr id="10" name="صورة 9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0393282F-829E-BB00-D77A-E54C9B0E6F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06660"/>
            <a:ext cx="392576" cy="392576"/>
          </a:xfrm>
          <a:prstGeom prst="rect">
            <a:avLst/>
          </a:prstGeom>
        </p:spPr>
      </p:pic>
      <p:sp>
        <p:nvSpPr>
          <p:cNvPr id="18" name="مربع نص 17">
            <a:extLst>
              <a:ext uri="{FF2B5EF4-FFF2-40B4-BE49-F238E27FC236}">
                <a16:creationId xmlns:a16="http://schemas.microsoft.com/office/drawing/2014/main" id="{B74F16E5-4279-2D48-5543-0C5710B645F6}"/>
              </a:ext>
            </a:extLst>
          </p:cNvPr>
          <p:cNvSpPr txBox="1"/>
          <p:nvPr/>
        </p:nvSpPr>
        <p:spPr>
          <a:xfrm>
            <a:off x="0" y="235447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9" name="مستطيل 18">
            <a:hlinkClick r:id="rId5" action="ppaction://hlinksldjump"/>
            <a:extLst>
              <a:ext uri="{FF2B5EF4-FFF2-40B4-BE49-F238E27FC236}">
                <a16:creationId xmlns:a16="http://schemas.microsoft.com/office/drawing/2014/main" id="{1DBDE1CB-0E37-D208-3604-13E757F6D597}"/>
              </a:ext>
            </a:extLst>
          </p:cNvPr>
          <p:cNvSpPr/>
          <p:nvPr/>
        </p:nvSpPr>
        <p:spPr>
          <a:xfrm>
            <a:off x="319172" y="106660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pic>
        <p:nvPicPr>
          <p:cNvPr id="8" name="صورة 7">
            <a:extLst>
              <a:ext uri="{FF2B5EF4-FFF2-40B4-BE49-F238E27FC236}">
                <a16:creationId xmlns:a16="http://schemas.microsoft.com/office/drawing/2014/main" id="{C3125931-6E34-51A1-32AE-A0FD99B2E8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24299" y="2760503"/>
            <a:ext cx="2871736" cy="2871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045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-34744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12173" y="253924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السابع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2025450" y="1562309"/>
            <a:ext cx="8168329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الاسم ؟</a:t>
            </a:r>
          </a:p>
        </p:txBody>
      </p:sp>
      <p:pic>
        <p:nvPicPr>
          <p:cNvPr id="10" name="صورة 9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0393282F-829E-BB00-D77A-E54C9B0E6F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06660"/>
            <a:ext cx="392576" cy="392576"/>
          </a:xfrm>
          <a:prstGeom prst="rect">
            <a:avLst/>
          </a:prstGeom>
        </p:spPr>
      </p:pic>
      <p:sp>
        <p:nvSpPr>
          <p:cNvPr id="18" name="مربع نص 17">
            <a:extLst>
              <a:ext uri="{FF2B5EF4-FFF2-40B4-BE49-F238E27FC236}">
                <a16:creationId xmlns:a16="http://schemas.microsoft.com/office/drawing/2014/main" id="{B74F16E5-4279-2D48-5543-0C5710B645F6}"/>
              </a:ext>
            </a:extLst>
          </p:cNvPr>
          <p:cNvSpPr txBox="1"/>
          <p:nvPr/>
        </p:nvSpPr>
        <p:spPr>
          <a:xfrm>
            <a:off x="0" y="235447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9" name="مستطيل 18">
            <a:hlinkClick r:id="rId5" action="ppaction://hlinksldjump"/>
            <a:extLst>
              <a:ext uri="{FF2B5EF4-FFF2-40B4-BE49-F238E27FC236}">
                <a16:creationId xmlns:a16="http://schemas.microsoft.com/office/drawing/2014/main" id="{1DBDE1CB-0E37-D208-3604-13E757F6D597}"/>
              </a:ext>
            </a:extLst>
          </p:cNvPr>
          <p:cNvSpPr/>
          <p:nvPr/>
        </p:nvSpPr>
        <p:spPr>
          <a:xfrm>
            <a:off x="319172" y="106660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pic>
        <p:nvPicPr>
          <p:cNvPr id="8" name="صورة 7">
            <a:extLst>
              <a:ext uri="{FF2B5EF4-FFF2-40B4-BE49-F238E27FC236}">
                <a16:creationId xmlns:a16="http://schemas.microsoft.com/office/drawing/2014/main" id="{C3125931-6E34-51A1-32AE-A0FD99B2E8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26465" y="2619945"/>
            <a:ext cx="2467403" cy="2467403"/>
          </a:xfrm>
          <a:prstGeom prst="rect">
            <a:avLst/>
          </a:prstGeom>
        </p:spPr>
      </p:pic>
      <p:sp>
        <p:nvSpPr>
          <p:cNvPr id="3" name="مربع نص 2">
            <a:extLst>
              <a:ext uri="{FF2B5EF4-FFF2-40B4-BE49-F238E27FC236}">
                <a16:creationId xmlns:a16="http://schemas.microsoft.com/office/drawing/2014/main" id="{140DA517-CEE3-73F5-1856-049F73DA04B3}"/>
              </a:ext>
            </a:extLst>
          </p:cNvPr>
          <p:cNvSpPr txBox="1"/>
          <p:nvPr/>
        </p:nvSpPr>
        <p:spPr>
          <a:xfrm>
            <a:off x="2562725" y="5898392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الإجابة :  خــــــلدون</a:t>
            </a:r>
          </a:p>
        </p:txBody>
      </p:sp>
    </p:spTree>
    <p:extLst>
      <p:ext uri="{BB962C8B-B14F-4D97-AF65-F5344CB8AC3E}">
        <p14:creationId xmlns:p14="http://schemas.microsoft.com/office/powerpoint/2010/main" val="24998956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-34744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12173" y="253924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الثامن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2025450" y="1562309"/>
            <a:ext cx="8168329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؟</a:t>
            </a:r>
          </a:p>
        </p:txBody>
      </p:sp>
      <p:pic>
        <p:nvPicPr>
          <p:cNvPr id="10" name="صورة 9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0393282F-829E-BB00-D77A-E54C9B0E6F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06660"/>
            <a:ext cx="392576" cy="392576"/>
          </a:xfrm>
          <a:prstGeom prst="rect">
            <a:avLst/>
          </a:prstGeom>
        </p:spPr>
      </p:pic>
      <p:sp>
        <p:nvSpPr>
          <p:cNvPr id="18" name="مربع نص 17">
            <a:extLst>
              <a:ext uri="{FF2B5EF4-FFF2-40B4-BE49-F238E27FC236}">
                <a16:creationId xmlns:a16="http://schemas.microsoft.com/office/drawing/2014/main" id="{B74F16E5-4279-2D48-5543-0C5710B645F6}"/>
              </a:ext>
            </a:extLst>
          </p:cNvPr>
          <p:cNvSpPr txBox="1"/>
          <p:nvPr/>
        </p:nvSpPr>
        <p:spPr>
          <a:xfrm>
            <a:off x="0" y="235447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9" name="مستطيل 18">
            <a:hlinkClick r:id="rId5" action="ppaction://hlinksldjump"/>
            <a:extLst>
              <a:ext uri="{FF2B5EF4-FFF2-40B4-BE49-F238E27FC236}">
                <a16:creationId xmlns:a16="http://schemas.microsoft.com/office/drawing/2014/main" id="{1DBDE1CB-0E37-D208-3604-13E757F6D597}"/>
              </a:ext>
            </a:extLst>
          </p:cNvPr>
          <p:cNvSpPr/>
          <p:nvPr/>
        </p:nvSpPr>
        <p:spPr>
          <a:xfrm>
            <a:off x="319172" y="106660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pic>
        <p:nvPicPr>
          <p:cNvPr id="8" name="صورة 7">
            <a:extLst>
              <a:ext uri="{FF2B5EF4-FFF2-40B4-BE49-F238E27FC236}">
                <a16:creationId xmlns:a16="http://schemas.microsoft.com/office/drawing/2014/main" id="{C3125931-6E34-51A1-32AE-A0FD99B2E8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26827" y="2760503"/>
            <a:ext cx="2866680" cy="2871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6559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السؤال الثاني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grpSp>
        <p:nvGrpSpPr>
          <p:cNvPr id="2" name="مجموعة 1">
            <a:extLst>
              <a:ext uri="{FF2B5EF4-FFF2-40B4-BE49-F238E27FC236}">
                <a16:creationId xmlns:a16="http://schemas.microsoft.com/office/drawing/2014/main" id="{40D7F609-728E-7820-7154-E2DE16229438}"/>
              </a:ext>
            </a:extLst>
          </p:cNvPr>
          <p:cNvGrpSpPr/>
          <p:nvPr/>
        </p:nvGrpSpPr>
        <p:grpSpPr>
          <a:xfrm>
            <a:off x="-1971496" y="108067"/>
            <a:ext cx="7194884" cy="910003"/>
            <a:chOff x="-1971496" y="108067"/>
            <a:chExt cx="7194884" cy="910003"/>
          </a:xfrm>
        </p:grpSpPr>
        <p:pic>
          <p:nvPicPr>
            <p:cNvPr id="9" name="صورة 8" descr="صورة تحتوي على رمز, الرسومات, أبيض, الخط&#10;&#10;تم إنشاء الوصف تلقائياً">
              <a:extLst>
                <a:ext uri="{FF2B5EF4-FFF2-40B4-BE49-F238E27FC236}">
                  <a16:creationId xmlns:a16="http://schemas.microsoft.com/office/drawing/2014/main" id="{44B63246-A510-095F-A8B3-C7F129AD3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17383" y="108067"/>
              <a:ext cx="386203" cy="386203"/>
            </a:xfrm>
            <a:prstGeom prst="rect">
              <a:avLst/>
            </a:prstGeom>
          </p:spPr>
        </p:pic>
        <p:sp>
          <p:nvSpPr>
            <p:cNvPr id="10" name="مربع نص 9">
              <a:extLst>
                <a:ext uri="{FF2B5EF4-FFF2-40B4-BE49-F238E27FC236}">
                  <a16:creationId xmlns:a16="http://schemas.microsoft.com/office/drawing/2014/main" id="{7609753E-AAF0-514D-9A41-1C58C0B3022E}"/>
                </a:ext>
              </a:extLst>
            </p:cNvPr>
            <p:cNvSpPr txBox="1"/>
            <p:nvPr/>
          </p:nvSpPr>
          <p:spPr>
            <a:xfrm>
              <a:off x="-1971496" y="246801"/>
              <a:ext cx="7194884" cy="27699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ar-SA" sz="1200" dirty="0">
                  <a:solidFill>
                    <a:schemeClr val="bg1"/>
                  </a:solidFill>
                  <a:latin typeface="AA-TYPO" panose="02000800000000000000" pitchFamily="2" charset="-78"/>
                  <a:cs typeface="AA-TYPO" panose="02000800000000000000" pitchFamily="2" charset="-78"/>
                </a:rPr>
                <a:t>العودة لصفحة الأرقام</a:t>
              </a:r>
            </a:p>
          </p:txBody>
        </p:sp>
        <p:sp>
          <p:nvSpPr>
            <p:cNvPr id="24" name="مستطيل 23">
              <a:hlinkClick r:id="rId5" action="ppaction://hlinksldjump"/>
              <a:extLst>
                <a:ext uri="{FF2B5EF4-FFF2-40B4-BE49-F238E27FC236}">
                  <a16:creationId xmlns:a16="http://schemas.microsoft.com/office/drawing/2014/main" id="{B29292A8-FEE2-A65C-E70F-07ECF43AA2C3}"/>
                </a:ext>
              </a:extLst>
            </p:cNvPr>
            <p:cNvSpPr/>
            <p:nvPr/>
          </p:nvSpPr>
          <p:spPr>
            <a:xfrm>
              <a:off x="85580" y="602337"/>
              <a:ext cx="2434390" cy="41573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 dirty="0"/>
            </a:p>
          </p:txBody>
        </p:sp>
      </p:grpSp>
      <p:sp>
        <p:nvSpPr>
          <p:cNvPr id="25" name="مربع نص 24">
            <a:extLst>
              <a:ext uri="{FF2B5EF4-FFF2-40B4-BE49-F238E27FC236}">
                <a16:creationId xmlns:a16="http://schemas.microsoft.com/office/drawing/2014/main" id="{CD454FB1-14C1-2921-0467-3895C1755B8A}"/>
              </a:ext>
            </a:extLst>
          </p:cNvPr>
          <p:cNvSpPr txBox="1"/>
          <p:nvPr/>
        </p:nvSpPr>
        <p:spPr>
          <a:xfrm>
            <a:off x="1924338" y="2423529"/>
            <a:ext cx="8596263" cy="109837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ts val="8711"/>
              </a:lnSpc>
            </a:pPr>
            <a:r>
              <a:rPr lang="en-US" sz="4400" dirty="0" err="1">
                <a:solidFill>
                  <a:schemeClr val="bg1"/>
                </a:solidFill>
                <a:latin typeface="FF Yaseer" panose="00000500000000000000" pitchFamily="2" charset="-78"/>
                <a:cs typeface="FF Yaseer" panose="00000500000000000000" pitchFamily="2" charset="-78"/>
              </a:rPr>
              <a:t>شاركنا</a:t>
            </a:r>
            <a:r>
              <a:rPr lang="en-US" sz="4400" dirty="0">
                <a:solidFill>
                  <a:schemeClr val="bg1"/>
                </a:solidFill>
                <a:latin typeface="FF Yaseer" panose="00000500000000000000" pitchFamily="2" charset="-78"/>
                <a:cs typeface="FF Yaseer" panose="00000500000000000000" pitchFamily="2" charset="-78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FF Yaseer" panose="00000500000000000000" pitchFamily="2" charset="-78"/>
                <a:cs typeface="FF Yaseer" panose="00000500000000000000" pitchFamily="2" charset="-78"/>
              </a:rPr>
              <a:t>خمس</a:t>
            </a:r>
            <a:r>
              <a:rPr lang="en-US" sz="4400" dirty="0">
                <a:solidFill>
                  <a:schemeClr val="bg1"/>
                </a:solidFill>
                <a:latin typeface="FF Yaseer" panose="00000500000000000000" pitchFamily="2" charset="-78"/>
                <a:cs typeface="FF Yaseer" panose="00000500000000000000" pitchFamily="2" charset="-78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FF Yaseer" panose="00000500000000000000" pitchFamily="2" charset="-78"/>
                <a:cs typeface="FF Yaseer" panose="00000500000000000000" pitchFamily="2" charset="-78"/>
              </a:rPr>
              <a:t>اشياء</a:t>
            </a:r>
            <a:r>
              <a:rPr lang="en-US" sz="4400" dirty="0">
                <a:solidFill>
                  <a:schemeClr val="bg1"/>
                </a:solidFill>
                <a:latin typeface="FF Yaseer" panose="00000500000000000000" pitchFamily="2" charset="-78"/>
                <a:cs typeface="FF Yaseer" panose="00000500000000000000" pitchFamily="2" charset="-78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FF Yaseer" panose="00000500000000000000" pitchFamily="2" charset="-78"/>
                <a:cs typeface="FF Yaseer" panose="00000500000000000000" pitchFamily="2" charset="-78"/>
              </a:rPr>
              <a:t>شريتها</a:t>
            </a:r>
            <a:r>
              <a:rPr lang="en-US" sz="4400" dirty="0">
                <a:solidFill>
                  <a:schemeClr val="bg1"/>
                </a:solidFill>
                <a:latin typeface="FF Yaseer" panose="00000500000000000000" pitchFamily="2" charset="-78"/>
                <a:cs typeface="FF Yaseer" panose="00000500000000000000" pitchFamily="2" charset="-78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FF Yaseer" panose="00000500000000000000" pitchFamily="2" charset="-78"/>
                <a:cs typeface="FF Yaseer" panose="00000500000000000000" pitchFamily="2" charset="-78"/>
              </a:rPr>
              <a:t>ولا</a:t>
            </a:r>
            <a:r>
              <a:rPr lang="en-US" sz="4400" dirty="0">
                <a:solidFill>
                  <a:schemeClr val="bg1"/>
                </a:solidFill>
                <a:latin typeface="FF Yaseer" panose="00000500000000000000" pitchFamily="2" charset="-78"/>
                <a:cs typeface="FF Yaseer" panose="00000500000000000000" pitchFamily="2" charset="-78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FF Yaseer" panose="00000500000000000000" pitchFamily="2" charset="-78"/>
                <a:cs typeface="FF Yaseer" panose="00000500000000000000" pitchFamily="2" charset="-78"/>
              </a:rPr>
              <a:t>استفدت</a:t>
            </a:r>
            <a:r>
              <a:rPr lang="en-US" sz="4400" dirty="0">
                <a:solidFill>
                  <a:schemeClr val="bg1"/>
                </a:solidFill>
                <a:latin typeface="FF Yaseer" panose="00000500000000000000" pitchFamily="2" charset="-78"/>
                <a:cs typeface="FF Yaseer" panose="00000500000000000000" pitchFamily="2" charset="-78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FF Yaseer" panose="00000500000000000000" pitchFamily="2" charset="-78"/>
                <a:cs typeface="FF Yaseer" panose="00000500000000000000" pitchFamily="2" charset="-78"/>
              </a:rPr>
              <a:t>منها</a:t>
            </a:r>
            <a:r>
              <a:rPr lang="en-US" sz="4400" dirty="0">
                <a:solidFill>
                  <a:schemeClr val="bg1"/>
                </a:solidFill>
                <a:latin typeface="FF Yaseer" panose="00000500000000000000" pitchFamily="2" charset="-78"/>
                <a:cs typeface="FF Yaseer" panose="00000500000000000000" pitchFamily="2" charset="-78"/>
              </a:rPr>
              <a:t>؟ </a:t>
            </a:r>
          </a:p>
        </p:txBody>
      </p:sp>
      <p:pic>
        <p:nvPicPr>
          <p:cNvPr id="3" name="صورة 2" descr="صورة تحتوي على الوجه الإنساني, شخص, جبين, الذقن&#10;&#10;تم إنشاء الوصف تلقائياً">
            <a:extLst>
              <a:ext uri="{FF2B5EF4-FFF2-40B4-BE49-F238E27FC236}">
                <a16:creationId xmlns:a16="http://schemas.microsoft.com/office/drawing/2014/main" id="{29BAB2CB-2FD0-F8DF-5D68-1DCC454102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7569" y="4202973"/>
            <a:ext cx="2209800" cy="206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4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-34744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12173" y="253924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الثامن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2025450" y="1562309"/>
            <a:ext cx="8168329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الاسم ؟</a:t>
            </a:r>
          </a:p>
        </p:txBody>
      </p:sp>
      <p:pic>
        <p:nvPicPr>
          <p:cNvPr id="10" name="صورة 9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0393282F-829E-BB00-D77A-E54C9B0E6F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06660"/>
            <a:ext cx="392576" cy="392576"/>
          </a:xfrm>
          <a:prstGeom prst="rect">
            <a:avLst/>
          </a:prstGeom>
        </p:spPr>
      </p:pic>
      <p:sp>
        <p:nvSpPr>
          <p:cNvPr id="18" name="مربع نص 17">
            <a:extLst>
              <a:ext uri="{FF2B5EF4-FFF2-40B4-BE49-F238E27FC236}">
                <a16:creationId xmlns:a16="http://schemas.microsoft.com/office/drawing/2014/main" id="{B74F16E5-4279-2D48-5543-0C5710B645F6}"/>
              </a:ext>
            </a:extLst>
          </p:cNvPr>
          <p:cNvSpPr txBox="1"/>
          <p:nvPr/>
        </p:nvSpPr>
        <p:spPr>
          <a:xfrm>
            <a:off x="0" y="235447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9" name="مستطيل 18">
            <a:hlinkClick r:id="rId5" action="ppaction://hlinksldjump"/>
            <a:extLst>
              <a:ext uri="{FF2B5EF4-FFF2-40B4-BE49-F238E27FC236}">
                <a16:creationId xmlns:a16="http://schemas.microsoft.com/office/drawing/2014/main" id="{1DBDE1CB-0E37-D208-3604-13E757F6D597}"/>
              </a:ext>
            </a:extLst>
          </p:cNvPr>
          <p:cNvSpPr/>
          <p:nvPr/>
        </p:nvSpPr>
        <p:spPr>
          <a:xfrm>
            <a:off x="319172" y="106660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pic>
        <p:nvPicPr>
          <p:cNvPr id="8" name="صورة 7">
            <a:extLst>
              <a:ext uri="{FF2B5EF4-FFF2-40B4-BE49-F238E27FC236}">
                <a16:creationId xmlns:a16="http://schemas.microsoft.com/office/drawing/2014/main" id="{C3125931-6E34-51A1-32AE-A0FD99B2E8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28637" y="2619945"/>
            <a:ext cx="2463058" cy="2467403"/>
          </a:xfrm>
          <a:prstGeom prst="rect">
            <a:avLst/>
          </a:prstGeom>
        </p:spPr>
      </p:pic>
      <p:sp>
        <p:nvSpPr>
          <p:cNvPr id="3" name="مربع نص 2">
            <a:extLst>
              <a:ext uri="{FF2B5EF4-FFF2-40B4-BE49-F238E27FC236}">
                <a16:creationId xmlns:a16="http://schemas.microsoft.com/office/drawing/2014/main" id="{140DA517-CEE3-73F5-1856-049F73DA04B3}"/>
              </a:ext>
            </a:extLst>
          </p:cNvPr>
          <p:cNvSpPr txBox="1"/>
          <p:nvPr/>
        </p:nvSpPr>
        <p:spPr>
          <a:xfrm>
            <a:off x="2562725" y="5898392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الإجابة :  ذاكـــرة</a:t>
            </a:r>
          </a:p>
        </p:txBody>
      </p:sp>
    </p:spTree>
    <p:extLst>
      <p:ext uri="{BB962C8B-B14F-4D97-AF65-F5344CB8AC3E}">
        <p14:creationId xmlns:p14="http://schemas.microsoft.com/office/powerpoint/2010/main" val="17224724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-34744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التاسع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1899526" y="1567071"/>
            <a:ext cx="8168329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الاسم ؟</a:t>
            </a:r>
          </a:p>
        </p:txBody>
      </p:sp>
      <p:sp>
        <p:nvSpPr>
          <p:cNvPr id="3" name="مربع نص 2">
            <a:extLst>
              <a:ext uri="{FF2B5EF4-FFF2-40B4-BE49-F238E27FC236}">
                <a16:creationId xmlns:a16="http://schemas.microsoft.com/office/drawing/2014/main" id="{6706B6CD-35E3-F415-9ECB-FE1184C995E3}"/>
              </a:ext>
            </a:extLst>
          </p:cNvPr>
          <p:cNvSpPr txBox="1"/>
          <p:nvPr/>
        </p:nvSpPr>
        <p:spPr>
          <a:xfrm>
            <a:off x="3348668" y="4147283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ســــــع +</a:t>
            </a:r>
          </a:p>
        </p:txBody>
      </p:sp>
      <p:pic>
        <p:nvPicPr>
          <p:cNvPr id="9" name="صورة 8">
            <a:extLst>
              <a:ext uri="{FF2B5EF4-FFF2-40B4-BE49-F238E27FC236}">
                <a16:creationId xmlns:a16="http://schemas.microsoft.com/office/drawing/2014/main" id="{DDE25DD4-EBAE-EF2A-9040-66D1A220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23426" y="3303067"/>
            <a:ext cx="1688432" cy="1688432"/>
          </a:xfrm>
          <a:prstGeom prst="rect">
            <a:avLst/>
          </a:prstGeom>
        </p:spPr>
      </p:pic>
      <p:pic>
        <p:nvPicPr>
          <p:cNvPr id="10" name="صورة 9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0393282F-829E-BB00-D77A-E54C9B0E6F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06660"/>
            <a:ext cx="392576" cy="392576"/>
          </a:xfrm>
          <a:prstGeom prst="rect">
            <a:avLst/>
          </a:prstGeom>
        </p:spPr>
      </p:pic>
      <p:sp>
        <p:nvSpPr>
          <p:cNvPr id="18" name="مربع نص 17">
            <a:extLst>
              <a:ext uri="{FF2B5EF4-FFF2-40B4-BE49-F238E27FC236}">
                <a16:creationId xmlns:a16="http://schemas.microsoft.com/office/drawing/2014/main" id="{B74F16E5-4279-2D48-5543-0C5710B645F6}"/>
              </a:ext>
            </a:extLst>
          </p:cNvPr>
          <p:cNvSpPr txBox="1"/>
          <p:nvPr/>
        </p:nvSpPr>
        <p:spPr>
          <a:xfrm>
            <a:off x="0" y="235447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9" name="مستطيل 18">
            <a:hlinkClick r:id="rId6" action="ppaction://hlinksldjump"/>
            <a:extLst>
              <a:ext uri="{FF2B5EF4-FFF2-40B4-BE49-F238E27FC236}">
                <a16:creationId xmlns:a16="http://schemas.microsoft.com/office/drawing/2014/main" id="{1DBDE1CB-0E37-D208-3604-13E757F6D597}"/>
              </a:ext>
            </a:extLst>
          </p:cNvPr>
          <p:cNvSpPr/>
          <p:nvPr/>
        </p:nvSpPr>
        <p:spPr>
          <a:xfrm>
            <a:off x="319172" y="106660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1063464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480216" y="206631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التاسع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1899526" y="1567071"/>
            <a:ext cx="8168329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3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الاسم ؟</a:t>
            </a:r>
          </a:p>
        </p:txBody>
      </p:sp>
      <p:sp>
        <p:nvSpPr>
          <p:cNvPr id="6" name="مربع نص 5">
            <a:extLst>
              <a:ext uri="{FF2B5EF4-FFF2-40B4-BE49-F238E27FC236}">
                <a16:creationId xmlns:a16="http://schemas.microsoft.com/office/drawing/2014/main" id="{B134385B-E743-FFD3-0B60-7E7362D9D899}"/>
              </a:ext>
            </a:extLst>
          </p:cNvPr>
          <p:cNvSpPr txBox="1"/>
          <p:nvPr/>
        </p:nvSpPr>
        <p:spPr>
          <a:xfrm>
            <a:off x="2386248" y="5702969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الإجابة : سعـــود</a:t>
            </a:r>
          </a:p>
        </p:txBody>
      </p:sp>
      <p:pic>
        <p:nvPicPr>
          <p:cNvPr id="7" name="صورة 6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DE55F132-E5A8-C24D-3641-6E9839B7A8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17786"/>
            <a:ext cx="392576" cy="392576"/>
          </a:xfrm>
          <a:prstGeom prst="rect">
            <a:avLst/>
          </a:prstGeom>
        </p:spPr>
      </p:pic>
      <p:sp>
        <p:nvSpPr>
          <p:cNvPr id="8" name="مربع نص 7">
            <a:extLst>
              <a:ext uri="{FF2B5EF4-FFF2-40B4-BE49-F238E27FC236}">
                <a16:creationId xmlns:a16="http://schemas.microsoft.com/office/drawing/2014/main" id="{A1FE544B-CE40-E4E0-991E-DE99E3B85F9D}"/>
              </a:ext>
            </a:extLst>
          </p:cNvPr>
          <p:cNvSpPr txBox="1"/>
          <p:nvPr/>
        </p:nvSpPr>
        <p:spPr>
          <a:xfrm>
            <a:off x="0" y="246573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0" name="مستطيل 9">
            <a:hlinkClick r:id="rId5" action="ppaction://hlinksldjump"/>
            <a:extLst>
              <a:ext uri="{FF2B5EF4-FFF2-40B4-BE49-F238E27FC236}">
                <a16:creationId xmlns:a16="http://schemas.microsoft.com/office/drawing/2014/main" id="{FEBEBF72-99B5-4578-C813-F42D183D3EDB}"/>
              </a:ext>
            </a:extLst>
          </p:cNvPr>
          <p:cNvSpPr/>
          <p:nvPr/>
        </p:nvSpPr>
        <p:spPr>
          <a:xfrm>
            <a:off x="188932" y="101967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" name="مربع نص 2">
            <a:extLst>
              <a:ext uri="{FF2B5EF4-FFF2-40B4-BE49-F238E27FC236}">
                <a16:creationId xmlns:a16="http://schemas.microsoft.com/office/drawing/2014/main" id="{2507B9C5-A829-6817-74DE-54F37AF16256}"/>
              </a:ext>
            </a:extLst>
          </p:cNvPr>
          <p:cNvSpPr txBox="1"/>
          <p:nvPr/>
        </p:nvSpPr>
        <p:spPr>
          <a:xfrm>
            <a:off x="3196268" y="3462679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ســــــع +</a:t>
            </a:r>
          </a:p>
        </p:txBody>
      </p:sp>
      <p:pic>
        <p:nvPicPr>
          <p:cNvPr id="9" name="صورة 8">
            <a:extLst>
              <a:ext uri="{FF2B5EF4-FFF2-40B4-BE49-F238E27FC236}">
                <a16:creationId xmlns:a16="http://schemas.microsoft.com/office/drawing/2014/main" id="{67980E71-3BF6-049F-6106-55EA6E2E953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71026" y="2618463"/>
            <a:ext cx="1688432" cy="16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9154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128337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العاشر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1899526" y="1567071"/>
            <a:ext cx="8168329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الاسم ؟</a:t>
            </a:r>
          </a:p>
        </p:txBody>
      </p:sp>
      <p:sp>
        <p:nvSpPr>
          <p:cNvPr id="3" name="مربع نص 2">
            <a:extLst>
              <a:ext uri="{FF2B5EF4-FFF2-40B4-BE49-F238E27FC236}">
                <a16:creationId xmlns:a16="http://schemas.microsoft.com/office/drawing/2014/main" id="{6706B6CD-35E3-F415-9ECB-FE1184C995E3}"/>
              </a:ext>
            </a:extLst>
          </p:cNvPr>
          <p:cNvSpPr txBox="1"/>
          <p:nvPr/>
        </p:nvSpPr>
        <p:spPr>
          <a:xfrm>
            <a:off x="1899526" y="4147283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+ يـــــــل</a:t>
            </a:r>
          </a:p>
        </p:txBody>
      </p:sp>
      <p:pic>
        <p:nvPicPr>
          <p:cNvPr id="9" name="صورة 8">
            <a:extLst>
              <a:ext uri="{FF2B5EF4-FFF2-40B4-BE49-F238E27FC236}">
                <a16:creationId xmlns:a16="http://schemas.microsoft.com/office/drawing/2014/main" id="{DDE25DD4-EBAE-EF2A-9040-66D1A220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5068" y="3303067"/>
            <a:ext cx="1688432" cy="1688432"/>
          </a:xfrm>
          <a:prstGeom prst="rect">
            <a:avLst/>
          </a:prstGeom>
        </p:spPr>
      </p:pic>
      <p:pic>
        <p:nvPicPr>
          <p:cNvPr id="10" name="صورة 9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0393282F-829E-BB00-D77A-E54C9B0E6F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06660"/>
            <a:ext cx="392576" cy="392576"/>
          </a:xfrm>
          <a:prstGeom prst="rect">
            <a:avLst/>
          </a:prstGeom>
        </p:spPr>
      </p:pic>
      <p:sp>
        <p:nvSpPr>
          <p:cNvPr id="18" name="مربع نص 17">
            <a:extLst>
              <a:ext uri="{FF2B5EF4-FFF2-40B4-BE49-F238E27FC236}">
                <a16:creationId xmlns:a16="http://schemas.microsoft.com/office/drawing/2014/main" id="{B74F16E5-4279-2D48-5543-0C5710B645F6}"/>
              </a:ext>
            </a:extLst>
          </p:cNvPr>
          <p:cNvSpPr txBox="1"/>
          <p:nvPr/>
        </p:nvSpPr>
        <p:spPr>
          <a:xfrm>
            <a:off x="0" y="235447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9" name="مستطيل 18">
            <a:hlinkClick r:id="rId6" action="ppaction://hlinksldjump"/>
            <a:extLst>
              <a:ext uri="{FF2B5EF4-FFF2-40B4-BE49-F238E27FC236}">
                <a16:creationId xmlns:a16="http://schemas.microsoft.com/office/drawing/2014/main" id="{1DBDE1CB-0E37-D208-3604-13E757F6D597}"/>
              </a:ext>
            </a:extLst>
          </p:cNvPr>
          <p:cNvSpPr/>
          <p:nvPr/>
        </p:nvSpPr>
        <p:spPr>
          <a:xfrm>
            <a:off x="319172" y="106660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4039456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480216" y="206631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العاشر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1899526" y="1567071"/>
            <a:ext cx="8168329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3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الاسم ؟</a:t>
            </a:r>
          </a:p>
        </p:txBody>
      </p:sp>
      <p:sp>
        <p:nvSpPr>
          <p:cNvPr id="6" name="مربع نص 5">
            <a:extLst>
              <a:ext uri="{FF2B5EF4-FFF2-40B4-BE49-F238E27FC236}">
                <a16:creationId xmlns:a16="http://schemas.microsoft.com/office/drawing/2014/main" id="{B134385B-E743-FFD3-0B60-7E7362D9D899}"/>
              </a:ext>
            </a:extLst>
          </p:cNvPr>
          <p:cNvSpPr txBox="1"/>
          <p:nvPr/>
        </p:nvSpPr>
        <p:spPr>
          <a:xfrm>
            <a:off x="2386248" y="5702969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الإجابة : هــــــــــديل</a:t>
            </a:r>
          </a:p>
        </p:txBody>
      </p:sp>
      <p:pic>
        <p:nvPicPr>
          <p:cNvPr id="7" name="صورة 6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DE55F132-E5A8-C24D-3641-6E9839B7A8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17786"/>
            <a:ext cx="392576" cy="392576"/>
          </a:xfrm>
          <a:prstGeom prst="rect">
            <a:avLst/>
          </a:prstGeom>
        </p:spPr>
      </p:pic>
      <p:sp>
        <p:nvSpPr>
          <p:cNvPr id="8" name="مربع نص 7">
            <a:extLst>
              <a:ext uri="{FF2B5EF4-FFF2-40B4-BE49-F238E27FC236}">
                <a16:creationId xmlns:a16="http://schemas.microsoft.com/office/drawing/2014/main" id="{A1FE544B-CE40-E4E0-991E-DE99E3B85F9D}"/>
              </a:ext>
            </a:extLst>
          </p:cNvPr>
          <p:cNvSpPr txBox="1"/>
          <p:nvPr/>
        </p:nvSpPr>
        <p:spPr>
          <a:xfrm>
            <a:off x="0" y="246573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0" name="مستطيل 9">
            <a:hlinkClick r:id="rId5" action="ppaction://hlinksldjump"/>
            <a:extLst>
              <a:ext uri="{FF2B5EF4-FFF2-40B4-BE49-F238E27FC236}">
                <a16:creationId xmlns:a16="http://schemas.microsoft.com/office/drawing/2014/main" id="{FEBEBF72-99B5-4578-C813-F42D183D3EDB}"/>
              </a:ext>
            </a:extLst>
          </p:cNvPr>
          <p:cNvSpPr/>
          <p:nvPr/>
        </p:nvSpPr>
        <p:spPr>
          <a:xfrm>
            <a:off x="188932" y="101967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18" name="مربع نص 17">
            <a:extLst>
              <a:ext uri="{FF2B5EF4-FFF2-40B4-BE49-F238E27FC236}">
                <a16:creationId xmlns:a16="http://schemas.microsoft.com/office/drawing/2014/main" id="{8F01A8F9-F3D0-1467-D683-E1C910D0D283}"/>
              </a:ext>
            </a:extLst>
          </p:cNvPr>
          <p:cNvSpPr txBox="1"/>
          <p:nvPr/>
        </p:nvSpPr>
        <p:spPr>
          <a:xfrm>
            <a:off x="1899526" y="3553326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+ يـــــــل</a:t>
            </a:r>
          </a:p>
        </p:txBody>
      </p:sp>
      <p:pic>
        <p:nvPicPr>
          <p:cNvPr id="19" name="صورة 18">
            <a:extLst>
              <a:ext uri="{FF2B5EF4-FFF2-40B4-BE49-F238E27FC236}">
                <a16:creationId xmlns:a16="http://schemas.microsoft.com/office/drawing/2014/main" id="{FB8B4181-A49A-9400-97B1-912A5A4A0D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5068" y="2709110"/>
            <a:ext cx="1688432" cy="16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904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128337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الحادي عشر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1899526" y="1567071"/>
            <a:ext cx="8168329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الاسم ؟</a:t>
            </a:r>
          </a:p>
        </p:txBody>
      </p:sp>
      <p:sp>
        <p:nvSpPr>
          <p:cNvPr id="3" name="مربع نص 2">
            <a:extLst>
              <a:ext uri="{FF2B5EF4-FFF2-40B4-BE49-F238E27FC236}">
                <a16:creationId xmlns:a16="http://schemas.microsoft.com/office/drawing/2014/main" id="{6706B6CD-35E3-F415-9ECB-FE1184C995E3}"/>
              </a:ext>
            </a:extLst>
          </p:cNvPr>
          <p:cNvSpPr txBox="1"/>
          <p:nvPr/>
        </p:nvSpPr>
        <p:spPr>
          <a:xfrm>
            <a:off x="3227853" y="4067073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مـــــ   + </a:t>
            </a:r>
          </a:p>
        </p:txBody>
      </p:sp>
      <p:pic>
        <p:nvPicPr>
          <p:cNvPr id="9" name="صورة 8">
            <a:extLst>
              <a:ext uri="{FF2B5EF4-FFF2-40B4-BE49-F238E27FC236}">
                <a16:creationId xmlns:a16="http://schemas.microsoft.com/office/drawing/2014/main" id="{DDE25DD4-EBAE-EF2A-9040-66D1A220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60625" y="3268027"/>
            <a:ext cx="1688432" cy="1688432"/>
          </a:xfrm>
          <a:prstGeom prst="rect">
            <a:avLst/>
          </a:prstGeom>
        </p:spPr>
      </p:pic>
      <p:pic>
        <p:nvPicPr>
          <p:cNvPr id="10" name="صورة 9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0393282F-829E-BB00-D77A-E54C9B0E6F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06660"/>
            <a:ext cx="392576" cy="392576"/>
          </a:xfrm>
          <a:prstGeom prst="rect">
            <a:avLst/>
          </a:prstGeom>
        </p:spPr>
      </p:pic>
      <p:sp>
        <p:nvSpPr>
          <p:cNvPr id="18" name="مربع نص 17">
            <a:extLst>
              <a:ext uri="{FF2B5EF4-FFF2-40B4-BE49-F238E27FC236}">
                <a16:creationId xmlns:a16="http://schemas.microsoft.com/office/drawing/2014/main" id="{B74F16E5-4279-2D48-5543-0C5710B645F6}"/>
              </a:ext>
            </a:extLst>
          </p:cNvPr>
          <p:cNvSpPr txBox="1"/>
          <p:nvPr/>
        </p:nvSpPr>
        <p:spPr>
          <a:xfrm>
            <a:off x="0" y="235447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9" name="مستطيل 18">
            <a:hlinkClick r:id="rId6" action="ppaction://hlinksldjump"/>
            <a:extLst>
              <a:ext uri="{FF2B5EF4-FFF2-40B4-BE49-F238E27FC236}">
                <a16:creationId xmlns:a16="http://schemas.microsoft.com/office/drawing/2014/main" id="{1DBDE1CB-0E37-D208-3604-13E757F6D597}"/>
              </a:ext>
            </a:extLst>
          </p:cNvPr>
          <p:cNvSpPr/>
          <p:nvPr/>
        </p:nvSpPr>
        <p:spPr>
          <a:xfrm>
            <a:off x="319172" y="106660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98657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480216" y="206631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الحادي عشر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1899526" y="1567071"/>
            <a:ext cx="8168329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3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الاسم ؟</a:t>
            </a:r>
          </a:p>
        </p:txBody>
      </p:sp>
      <p:sp>
        <p:nvSpPr>
          <p:cNvPr id="6" name="مربع نص 5">
            <a:extLst>
              <a:ext uri="{FF2B5EF4-FFF2-40B4-BE49-F238E27FC236}">
                <a16:creationId xmlns:a16="http://schemas.microsoft.com/office/drawing/2014/main" id="{B134385B-E743-FFD3-0B60-7E7362D9D899}"/>
              </a:ext>
            </a:extLst>
          </p:cNvPr>
          <p:cNvSpPr txBox="1"/>
          <p:nvPr/>
        </p:nvSpPr>
        <p:spPr>
          <a:xfrm>
            <a:off x="2386248" y="5801472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الإجابة : مــــــــجد</a:t>
            </a:r>
          </a:p>
        </p:txBody>
      </p:sp>
      <p:pic>
        <p:nvPicPr>
          <p:cNvPr id="7" name="صورة 6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DE55F132-E5A8-C24D-3641-6E9839B7A8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17786"/>
            <a:ext cx="392576" cy="392576"/>
          </a:xfrm>
          <a:prstGeom prst="rect">
            <a:avLst/>
          </a:prstGeom>
        </p:spPr>
      </p:pic>
      <p:sp>
        <p:nvSpPr>
          <p:cNvPr id="8" name="مربع نص 7">
            <a:extLst>
              <a:ext uri="{FF2B5EF4-FFF2-40B4-BE49-F238E27FC236}">
                <a16:creationId xmlns:a16="http://schemas.microsoft.com/office/drawing/2014/main" id="{A1FE544B-CE40-E4E0-991E-DE99E3B85F9D}"/>
              </a:ext>
            </a:extLst>
          </p:cNvPr>
          <p:cNvSpPr txBox="1"/>
          <p:nvPr/>
        </p:nvSpPr>
        <p:spPr>
          <a:xfrm>
            <a:off x="0" y="246573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0" name="مستطيل 9">
            <a:hlinkClick r:id="rId5" action="ppaction://hlinksldjump"/>
            <a:extLst>
              <a:ext uri="{FF2B5EF4-FFF2-40B4-BE49-F238E27FC236}">
                <a16:creationId xmlns:a16="http://schemas.microsoft.com/office/drawing/2014/main" id="{FEBEBF72-99B5-4578-C813-F42D183D3EDB}"/>
              </a:ext>
            </a:extLst>
          </p:cNvPr>
          <p:cNvSpPr/>
          <p:nvPr/>
        </p:nvSpPr>
        <p:spPr>
          <a:xfrm>
            <a:off x="188932" y="101967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3" name="مربع نص 2">
            <a:extLst>
              <a:ext uri="{FF2B5EF4-FFF2-40B4-BE49-F238E27FC236}">
                <a16:creationId xmlns:a16="http://schemas.microsoft.com/office/drawing/2014/main" id="{526CB004-57DF-32A6-A509-6E04E5D63C79}"/>
              </a:ext>
            </a:extLst>
          </p:cNvPr>
          <p:cNvSpPr txBox="1"/>
          <p:nvPr/>
        </p:nvSpPr>
        <p:spPr>
          <a:xfrm>
            <a:off x="3227853" y="3662771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مـــــ   + </a:t>
            </a:r>
          </a:p>
        </p:txBody>
      </p:sp>
      <p:pic>
        <p:nvPicPr>
          <p:cNvPr id="9" name="صورة 8">
            <a:extLst>
              <a:ext uri="{FF2B5EF4-FFF2-40B4-BE49-F238E27FC236}">
                <a16:creationId xmlns:a16="http://schemas.microsoft.com/office/drawing/2014/main" id="{1546A1E5-160D-E9DA-071C-234AEF15B9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60625" y="2863725"/>
            <a:ext cx="1688432" cy="16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714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128337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الثاني عشر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1899526" y="1567071"/>
            <a:ext cx="8168329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0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المادة الدراسية ؟</a:t>
            </a:r>
          </a:p>
        </p:txBody>
      </p:sp>
      <p:sp>
        <p:nvSpPr>
          <p:cNvPr id="3" name="مربع نص 2">
            <a:extLst>
              <a:ext uri="{FF2B5EF4-FFF2-40B4-BE49-F238E27FC236}">
                <a16:creationId xmlns:a16="http://schemas.microsoft.com/office/drawing/2014/main" id="{6706B6CD-35E3-F415-9ECB-FE1184C995E3}"/>
              </a:ext>
            </a:extLst>
          </p:cNvPr>
          <p:cNvSpPr txBox="1"/>
          <p:nvPr/>
        </p:nvSpPr>
        <p:spPr>
          <a:xfrm>
            <a:off x="3227853" y="4067073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 err="1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لـــــغ</a:t>
            </a:r>
            <a:r>
              <a:rPr lang="ar-SA" sz="44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   + </a:t>
            </a:r>
          </a:p>
        </p:txBody>
      </p:sp>
      <p:pic>
        <p:nvPicPr>
          <p:cNvPr id="9" name="صورة 8">
            <a:extLst>
              <a:ext uri="{FF2B5EF4-FFF2-40B4-BE49-F238E27FC236}">
                <a16:creationId xmlns:a16="http://schemas.microsoft.com/office/drawing/2014/main" id="{DDE25DD4-EBAE-EF2A-9040-66D1A220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48330" y="3268027"/>
            <a:ext cx="1688432" cy="1688432"/>
          </a:xfrm>
          <a:prstGeom prst="rect">
            <a:avLst/>
          </a:prstGeom>
        </p:spPr>
      </p:pic>
      <p:pic>
        <p:nvPicPr>
          <p:cNvPr id="10" name="صورة 9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0393282F-829E-BB00-D77A-E54C9B0E6F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06660"/>
            <a:ext cx="392576" cy="392576"/>
          </a:xfrm>
          <a:prstGeom prst="rect">
            <a:avLst/>
          </a:prstGeom>
        </p:spPr>
      </p:pic>
      <p:sp>
        <p:nvSpPr>
          <p:cNvPr id="18" name="مربع نص 17">
            <a:extLst>
              <a:ext uri="{FF2B5EF4-FFF2-40B4-BE49-F238E27FC236}">
                <a16:creationId xmlns:a16="http://schemas.microsoft.com/office/drawing/2014/main" id="{B74F16E5-4279-2D48-5543-0C5710B645F6}"/>
              </a:ext>
            </a:extLst>
          </p:cNvPr>
          <p:cNvSpPr txBox="1"/>
          <p:nvPr/>
        </p:nvSpPr>
        <p:spPr>
          <a:xfrm>
            <a:off x="0" y="235447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9" name="مستطيل 18">
            <a:hlinkClick r:id="rId6" action="ppaction://hlinksldjump"/>
            <a:extLst>
              <a:ext uri="{FF2B5EF4-FFF2-40B4-BE49-F238E27FC236}">
                <a16:creationId xmlns:a16="http://schemas.microsoft.com/office/drawing/2014/main" id="{1DBDE1CB-0E37-D208-3604-13E757F6D597}"/>
              </a:ext>
            </a:extLst>
          </p:cNvPr>
          <p:cNvSpPr/>
          <p:nvPr/>
        </p:nvSpPr>
        <p:spPr>
          <a:xfrm>
            <a:off x="319172" y="106660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2588405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480216" y="206631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التخمين الثاني عشر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sp>
        <p:nvSpPr>
          <p:cNvPr id="2" name="مربع نص 1">
            <a:extLst>
              <a:ext uri="{FF2B5EF4-FFF2-40B4-BE49-F238E27FC236}">
                <a16:creationId xmlns:a16="http://schemas.microsoft.com/office/drawing/2014/main" id="{39C65C34-68CA-CA38-DDAB-6B69B36F6A16}"/>
              </a:ext>
            </a:extLst>
          </p:cNvPr>
          <p:cNvSpPr txBox="1"/>
          <p:nvPr/>
        </p:nvSpPr>
        <p:spPr>
          <a:xfrm>
            <a:off x="1899526" y="1567071"/>
            <a:ext cx="8168329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3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خمن المادة الدراسية ؟</a:t>
            </a:r>
          </a:p>
        </p:txBody>
      </p:sp>
      <p:sp>
        <p:nvSpPr>
          <p:cNvPr id="6" name="مربع نص 5">
            <a:extLst>
              <a:ext uri="{FF2B5EF4-FFF2-40B4-BE49-F238E27FC236}">
                <a16:creationId xmlns:a16="http://schemas.microsoft.com/office/drawing/2014/main" id="{B134385B-E743-FFD3-0B60-7E7362D9D899}"/>
              </a:ext>
            </a:extLst>
          </p:cNvPr>
          <p:cNvSpPr txBox="1"/>
          <p:nvPr/>
        </p:nvSpPr>
        <p:spPr>
          <a:xfrm>
            <a:off x="2386248" y="5801472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الإجابة : لـــــغتي</a:t>
            </a:r>
          </a:p>
        </p:txBody>
      </p:sp>
      <p:pic>
        <p:nvPicPr>
          <p:cNvPr id="7" name="صورة 6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DE55F132-E5A8-C24D-3641-6E9839B7A8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117786"/>
            <a:ext cx="392576" cy="392576"/>
          </a:xfrm>
          <a:prstGeom prst="rect">
            <a:avLst/>
          </a:prstGeom>
        </p:spPr>
      </p:pic>
      <p:sp>
        <p:nvSpPr>
          <p:cNvPr id="8" name="مربع نص 7">
            <a:extLst>
              <a:ext uri="{FF2B5EF4-FFF2-40B4-BE49-F238E27FC236}">
                <a16:creationId xmlns:a16="http://schemas.microsoft.com/office/drawing/2014/main" id="{A1FE544B-CE40-E4E0-991E-DE99E3B85F9D}"/>
              </a:ext>
            </a:extLst>
          </p:cNvPr>
          <p:cNvSpPr txBox="1"/>
          <p:nvPr/>
        </p:nvSpPr>
        <p:spPr>
          <a:xfrm>
            <a:off x="0" y="246573"/>
            <a:ext cx="44137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ar-SA" sz="16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للقائمة الرئيسية</a:t>
            </a:r>
          </a:p>
        </p:txBody>
      </p:sp>
      <p:sp>
        <p:nvSpPr>
          <p:cNvPr id="10" name="مستطيل 9">
            <a:hlinkClick r:id="rId5" action="ppaction://hlinksldjump"/>
            <a:extLst>
              <a:ext uri="{FF2B5EF4-FFF2-40B4-BE49-F238E27FC236}">
                <a16:creationId xmlns:a16="http://schemas.microsoft.com/office/drawing/2014/main" id="{FEBEBF72-99B5-4578-C813-F42D183D3EDB}"/>
              </a:ext>
            </a:extLst>
          </p:cNvPr>
          <p:cNvSpPr/>
          <p:nvPr/>
        </p:nvSpPr>
        <p:spPr>
          <a:xfrm>
            <a:off x="188932" y="101967"/>
            <a:ext cx="3354848" cy="467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18" name="مربع نص 17">
            <a:extLst>
              <a:ext uri="{FF2B5EF4-FFF2-40B4-BE49-F238E27FC236}">
                <a16:creationId xmlns:a16="http://schemas.microsoft.com/office/drawing/2014/main" id="{827D6ECD-3D62-ED49-DE70-A830E2635233}"/>
              </a:ext>
            </a:extLst>
          </p:cNvPr>
          <p:cNvSpPr txBox="1"/>
          <p:nvPr/>
        </p:nvSpPr>
        <p:spPr>
          <a:xfrm>
            <a:off x="3130760" y="3507808"/>
            <a:ext cx="719488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dirty="0" err="1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لـــــغ</a:t>
            </a:r>
            <a:r>
              <a:rPr lang="ar-SA" sz="44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   + </a:t>
            </a:r>
          </a:p>
        </p:txBody>
      </p:sp>
      <p:pic>
        <p:nvPicPr>
          <p:cNvPr id="19" name="صورة 18">
            <a:extLst>
              <a:ext uri="{FF2B5EF4-FFF2-40B4-BE49-F238E27FC236}">
                <a16:creationId xmlns:a16="http://schemas.microsoft.com/office/drawing/2014/main" id="{C12090EC-B091-3EBF-788E-61CA004FA3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51237" y="2705086"/>
            <a:ext cx="1688432" cy="1692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201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-124327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1688960" y="3120674"/>
            <a:ext cx="6657704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SA" sz="4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فعاليات جَمعَة</a:t>
            </a:r>
          </a:p>
        </p:txBody>
      </p:sp>
      <p:pic>
        <p:nvPicPr>
          <p:cNvPr id="13" name="صورة 12" descr="صورة تحتوي على دائرة, الرسومات, الإبداع&#10;&#10;تم إنشاء الوصف تلقائياً">
            <a:extLst>
              <a:ext uri="{FF2B5EF4-FFF2-40B4-BE49-F238E27FC236}">
                <a16:creationId xmlns:a16="http://schemas.microsoft.com/office/drawing/2014/main" id="{69B50D39-9B4E-0449-B6E8-AD60B4369E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7100" y="902744"/>
            <a:ext cx="1582336" cy="913783"/>
          </a:xfrm>
          <a:prstGeom prst="rect">
            <a:avLst/>
          </a:prstGeom>
        </p:spPr>
      </p:pic>
      <p:pic>
        <p:nvPicPr>
          <p:cNvPr id="14" name="صورة 13" descr="صورة تحتوي على دائرة, الرسومات, الإبداع&#10;&#10;تم إنشاء الوصف تلقائياً">
            <a:extLst>
              <a:ext uri="{FF2B5EF4-FFF2-40B4-BE49-F238E27FC236}">
                <a16:creationId xmlns:a16="http://schemas.microsoft.com/office/drawing/2014/main" id="{FA267CFA-42D2-7950-A0A2-794E03A5D5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726" y="993693"/>
            <a:ext cx="1582336" cy="913783"/>
          </a:xfrm>
          <a:prstGeom prst="rect">
            <a:avLst/>
          </a:prstGeom>
        </p:spPr>
      </p:pic>
      <p:pic>
        <p:nvPicPr>
          <p:cNvPr id="15" name="صورة 14" descr="صورة تحتوي على دائرة, الرسومات, الإبداع&#10;&#10;تم إنشاء الوصف تلقائياً">
            <a:extLst>
              <a:ext uri="{FF2B5EF4-FFF2-40B4-BE49-F238E27FC236}">
                <a16:creationId xmlns:a16="http://schemas.microsoft.com/office/drawing/2014/main" id="{D7DF34AA-8EC3-04E4-7140-E6F92A5DBC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401" y="-221935"/>
            <a:ext cx="1582336" cy="913783"/>
          </a:xfrm>
          <a:prstGeom prst="rect">
            <a:avLst/>
          </a:prstGeom>
        </p:spPr>
      </p:pic>
      <p:pic>
        <p:nvPicPr>
          <p:cNvPr id="16" name="صورة 15" descr="صورة تحتوي على دائرة, الرسومات, الإبداع&#10;&#10;تم إنشاء الوصف تلقائياً">
            <a:extLst>
              <a:ext uri="{FF2B5EF4-FFF2-40B4-BE49-F238E27FC236}">
                <a16:creationId xmlns:a16="http://schemas.microsoft.com/office/drawing/2014/main" id="{702BE2B7-10D1-CFC5-C14E-EAA9FA4145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839" y="122837"/>
            <a:ext cx="1582336" cy="913783"/>
          </a:xfrm>
          <a:prstGeom prst="rect">
            <a:avLst/>
          </a:prstGeom>
        </p:spPr>
      </p:pic>
      <p:pic>
        <p:nvPicPr>
          <p:cNvPr id="20" name="صورة 19" descr="صورة تحتوي على الفراغ/ الفضاء, الظلام, جرم فلكي, دائرة&#10;&#10;تم إنشاء الوصف تلقائياً">
            <a:extLst>
              <a:ext uri="{FF2B5EF4-FFF2-40B4-BE49-F238E27FC236}">
                <a16:creationId xmlns:a16="http://schemas.microsoft.com/office/drawing/2014/main" id="{51C77325-8DDA-A0CF-4225-416285BF904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626" y="1592099"/>
            <a:ext cx="882943" cy="816383"/>
          </a:xfrm>
          <a:prstGeom prst="rect">
            <a:avLst/>
          </a:prstGeom>
        </p:spPr>
      </p:pic>
      <p:pic>
        <p:nvPicPr>
          <p:cNvPr id="21" name="صورة 20">
            <a:extLst>
              <a:ext uri="{FF2B5EF4-FFF2-40B4-BE49-F238E27FC236}">
                <a16:creationId xmlns:a16="http://schemas.microsoft.com/office/drawing/2014/main" id="{8A6BF4F5-8D8F-2D3E-E9AD-8DAF407A672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769" y="1003364"/>
            <a:ext cx="882943" cy="816383"/>
          </a:xfrm>
          <a:prstGeom prst="rect">
            <a:avLst/>
          </a:prstGeom>
        </p:spPr>
      </p:pic>
      <p:pic>
        <p:nvPicPr>
          <p:cNvPr id="22" name="صورة 21">
            <a:extLst>
              <a:ext uri="{FF2B5EF4-FFF2-40B4-BE49-F238E27FC236}">
                <a16:creationId xmlns:a16="http://schemas.microsoft.com/office/drawing/2014/main" id="{AEC823CC-765A-3A86-BD52-2D5F5FA978E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185" y="924906"/>
            <a:ext cx="882943" cy="816383"/>
          </a:xfrm>
          <a:prstGeom prst="rect">
            <a:avLst/>
          </a:prstGeom>
        </p:spPr>
      </p:pic>
      <p:pic>
        <p:nvPicPr>
          <p:cNvPr id="25" name="صورة 24" descr="صورة تحتوي على دائرة, الرسومات, الإبداع&#10;&#10;تم إنشاء الوصف تلقائياً">
            <a:extLst>
              <a:ext uri="{FF2B5EF4-FFF2-40B4-BE49-F238E27FC236}">
                <a16:creationId xmlns:a16="http://schemas.microsoft.com/office/drawing/2014/main" id="{7528D3FC-D977-D320-9EC2-4D1B30351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498" y="1209041"/>
            <a:ext cx="1582336" cy="913783"/>
          </a:xfrm>
          <a:prstGeom prst="rect">
            <a:avLst/>
          </a:prstGeom>
        </p:spPr>
      </p:pic>
      <p:pic>
        <p:nvPicPr>
          <p:cNvPr id="26" name="صورة 25">
            <a:extLst>
              <a:ext uri="{FF2B5EF4-FFF2-40B4-BE49-F238E27FC236}">
                <a16:creationId xmlns:a16="http://schemas.microsoft.com/office/drawing/2014/main" id="{AF37FFC7-34B9-0DF9-5995-FD5536777E0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8836" y="220237"/>
            <a:ext cx="882943" cy="816383"/>
          </a:xfrm>
          <a:prstGeom prst="rect">
            <a:avLst/>
          </a:prstGeom>
        </p:spPr>
      </p:pic>
      <p:pic>
        <p:nvPicPr>
          <p:cNvPr id="27" name="صورة 26">
            <a:extLst>
              <a:ext uri="{FF2B5EF4-FFF2-40B4-BE49-F238E27FC236}">
                <a16:creationId xmlns:a16="http://schemas.microsoft.com/office/drawing/2014/main" id="{6148E5D2-219E-FEE2-9F44-D6487ECE454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401" y="1392591"/>
            <a:ext cx="882943" cy="816383"/>
          </a:xfrm>
          <a:prstGeom prst="rect">
            <a:avLst/>
          </a:prstGeom>
        </p:spPr>
      </p:pic>
      <p:pic>
        <p:nvPicPr>
          <p:cNvPr id="28" name="صورة 27">
            <a:extLst>
              <a:ext uri="{FF2B5EF4-FFF2-40B4-BE49-F238E27FC236}">
                <a16:creationId xmlns:a16="http://schemas.microsoft.com/office/drawing/2014/main" id="{DBBD3359-7CA8-3EDB-471A-CB60F45092D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5612" y="115535"/>
            <a:ext cx="882943" cy="816383"/>
          </a:xfrm>
          <a:prstGeom prst="rect">
            <a:avLst/>
          </a:prstGeom>
        </p:spPr>
      </p:pic>
      <p:grpSp>
        <p:nvGrpSpPr>
          <p:cNvPr id="31" name="مجموعة 30">
            <a:extLst>
              <a:ext uri="{FF2B5EF4-FFF2-40B4-BE49-F238E27FC236}">
                <a16:creationId xmlns:a16="http://schemas.microsoft.com/office/drawing/2014/main" id="{952BCF53-C59C-3639-AED7-CFD52B815512}"/>
              </a:ext>
            </a:extLst>
          </p:cNvPr>
          <p:cNvGrpSpPr/>
          <p:nvPr/>
        </p:nvGrpSpPr>
        <p:grpSpPr>
          <a:xfrm>
            <a:off x="9244308" y="3608"/>
            <a:ext cx="3429683" cy="2350090"/>
            <a:chOff x="9244308" y="3608"/>
            <a:chExt cx="3429683" cy="2350090"/>
          </a:xfrm>
        </p:grpSpPr>
        <p:sp>
          <p:nvSpPr>
            <p:cNvPr id="9" name="شكل بيضاوي 8">
              <a:extLst>
                <a:ext uri="{FF2B5EF4-FFF2-40B4-BE49-F238E27FC236}">
                  <a16:creationId xmlns:a16="http://schemas.microsoft.com/office/drawing/2014/main" id="{9074CD17-7BB6-796A-B36D-579957CB715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1" name="صورة 10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FEDC71FE-8C1F-F98B-F6CA-09C03EB0C0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2" name="صورة 11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814C4C7C-9BE4-13DE-9D81-A11AE057DF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23" name="صورة 22">
              <a:extLst>
                <a:ext uri="{FF2B5EF4-FFF2-40B4-BE49-F238E27FC236}">
                  <a16:creationId xmlns:a16="http://schemas.microsoft.com/office/drawing/2014/main" id="{51EB3DCF-4FAB-3FE8-5F61-E2ABDC9A15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24" name="صورة 23">
              <a:extLst>
                <a:ext uri="{FF2B5EF4-FFF2-40B4-BE49-F238E27FC236}">
                  <a16:creationId xmlns:a16="http://schemas.microsoft.com/office/drawing/2014/main" id="{68B7599B-91DC-211B-4E35-7B8321EA03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29" name="صورة 28">
              <a:extLst>
                <a:ext uri="{FF2B5EF4-FFF2-40B4-BE49-F238E27FC236}">
                  <a16:creationId xmlns:a16="http://schemas.microsoft.com/office/drawing/2014/main" id="{245D94D5-5A4B-FE4D-663C-6E3F6F7612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30" name="صورة 29">
            <a:extLst>
              <a:ext uri="{FF2B5EF4-FFF2-40B4-BE49-F238E27FC236}">
                <a16:creationId xmlns:a16="http://schemas.microsoft.com/office/drawing/2014/main" id="{B55AE002-C70E-A0FD-2940-657FEE90628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010" y="-47245"/>
            <a:ext cx="882943" cy="816383"/>
          </a:xfrm>
          <a:prstGeom prst="rect">
            <a:avLst/>
          </a:prstGeom>
        </p:spPr>
      </p:pic>
      <p:sp>
        <p:nvSpPr>
          <p:cNvPr id="2" name="مربع نص 1">
            <a:extLst>
              <a:ext uri="{FF2B5EF4-FFF2-40B4-BE49-F238E27FC236}">
                <a16:creationId xmlns:a16="http://schemas.microsoft.com/office/drawing/2014/main" id="{8CCD4C6D-FAE3-FA85-AE63-A0E74363B3CE}"/>
              </a:ext>
            </a:extLst>
          </p:cNvPr>
          <p:cNvSpPr txBox="1"/>
          <p:nvPr/>
        </p:nvSpPr>
        <p:spPr>
          <a:xfrm>
            <a:off x="1445944" y="4570791"/>
            <a:ext cx="911834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8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ابي منكم تقييم للملف على رقمي بالواتساب !</a:t>
            </a:r>
          </a:p>
        </p:txBody>
      </p:sp>
      <p:pic>
        <p:nvPicPr>
          <p:cNvPr id="6" name="صورة 5" descr="صورة تحتوي على الرسومات, رمز, قصاصة فنية, شعار&#10;&#10;تم إنشاء الوصف تلقائياً">
            <a:extLst>
              <a:ext uri="{FF2B5EF4-FFF2-40B4-BE49-F238E27FC236}">
                <a16:creationId xmlns:a16="http://schemas.microsoft.com/office/drawing/2014/main" id="{0217D2D9-B708-94AD-C6F6-C827A9E76A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834" y="5750318"/>
            <a:ext cx="864668" cy="864668"/>
          </a:xfrm>
          <a:prstGeom prst="rect">
            <a:avLst/>
          </a:prstGeom>
        </p:spPr>
      </p:pic>
      <p:sp>
        <p:nvSpPr>
          <p:cNvPr id="7" name="مستطيل: زوايا مستديرة 6">
            <a:hlinkClick r:id="rId5"/>
            <a:extLst>
              <a:ext uri="{FF2B5EF4-FFF2-40B4-BE49-F238E27FC236}">
                <a16:creationId xmlns:a16="http://schemas.microsoft.com/office/drawing/2014/main" id="{0F3E73F9-30D2-0F06-E700-5FDC28123BB7}"/>
              </a:ext>
            </a:extLst>
          </p:cNvPr>
          <p:cNvSpPr/>
          <p:nvPr/>
        </p:nvSpPr>
        <p:spPr>
          <a:xfrm>
            <a:off x="6578344" y="5650197"/>
            <a:ext cx="864668" cy="86466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074999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السؤال الثالث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5" name="مربع نص 24">
            <a:extLst>
              <a:ext uri="{FF2B5EF4-FFF2-40B4-BE49-F238E27FC236}">
                <a16:creationId xmlns:a16="http://schemas.microsoft.com/office/drawing/2014/main" id="{CD454FB1-14C1-2921-0467-3895C1755B8A}"/>
              </a:ext>
            </a:extLst>
          </p:cNvPr>
          <p:cNvSpPr txBox="1"/>
          <p:nvPr/>
        </p:nvSpPr>
        <p:spPr>
          <a:xfrm>
            <a:off x="1924338" y="2423529"/>
            <a:ext cx="8596263" cy="109837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ts val="8711"/>
              </a:lnSpc>
            </a:pPr>
            <a:r>
              <a:rPr lang="ar-SA" sz="4400" dirty="0">
                <a:solidFill>
                  <a:schemeClr val="bg1"/>
                </a:solidFill>
                <a:latin typeface="FF Yaseer" panose="00000500000000000000" pitchFamily="2" charset="-78"/>
                <a:cs typeface="FF Yaseer" panose="00000500000000000000" pitchFamily="2" charset="-78"/>
              </a:rPr>
              <a:t>وش الأشياء اللي تسعدك ؟</a:t>
            </a:r>
            <a:endParaRPr lang="en-US" sz="4400" dirty="0">
              <a:solidFill>
                <a:schemeClr val="bg1"/>
              </a:solidFill>
              <a:latin typeface="FF Yaseer" panose="00000500000000000000" pitchFamily="2" charset="-78"/>
              <a:cs typeface="FF Yaseer" panose="00000500000000000000" pitchFamily="2" charset="-78"/>
            </a:endParaRPr>
          </a:p>
        </p:txBody>
      </p:sp>
      <p:pic>
        <p:nvPicPr>
          <p:cNvPr id="6" name="صورة 5" descr="صورة تحتوي على شخص, الوجه الإنساني, تلبيس, نص&#10;&#10;تم إنشاء الوصف تلقائياً">
            <a:extLst>
              <a:ext uri="{FF2B5EF4-FFF2-40B4-BE49-F238E27FC236}">
                <a16:creationId xmlns:a16="http://schemas.microsoft.com/office/drawing/2014/main" id="{814BE173-A950-D729-3FEF-90D38DBA1B9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4" r="4374"/>
          <a:stretch/>
        </p:blipFill>
        <p:spPr>
          <a:xfrm>
            <a:off x="4955264" y="4177813"/>
            <a:ext cx="2281469" cy="2112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504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0" y="-124327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1688960" y="3120674"/>
            <a:ext cx="6657704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SA" sz="4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فعاليات جَمعَة</a:t>
            </a:r>
          </a:p>
        </p:txBody>
      </p:sp>
      <p:pic>
        <p:nvPicPr>
          <p:cNvPr id="13" name="صورة 12" descr="صورة تحتوي على دائرة, الرسومات, الإبداع&#10;&#10;تم إنشاء الوصف تلقائياً">
            <a:extLst>
              <a:ext uri="{FF2B5EF4-FFF2-40B4-BE49-F238E27FC236}">
                <a16:creationId xmlns:a16="http://schemas.microsoft.com/office/drawing/2014/main" id="{69B50D39-9B4E-0449-B6E8-AD60B4369E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7100" y="902744"/>
            <a:ext cx="1582336" cy="913783"/>
          </a:xfrm>
          <a:prstGeom prst="rect">
            <a:avLst/>
          </a:prstGeom>
        </p:spPr>
      </p:pic>
      <p:pic>
        <p:nvPicPr>
          <p:cNvPr id="14" name="صورة 13" descr="صورة تحتوي على دائرة, الرسومات, الإبداع&#10;&#10;تم إنشاء الوصف تلقائياً">
            <a:extLst>
              <a:ext uri="{FF2B5EF4-FFF2-40B4-BE49-F238E27FC236}">
                <a16:creationId xmlns:a16="http://schemas.microsoft.com/office/drawing/2014/main" id="{FA267CFA-42D2-7950-A0A2-794E03A5D5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726" y="993693"/>
            <a:ext cx="1582336" cy="913783"/>
          </a:xfrm>
          <a:prstGeom prst="rect">
            <a:avLst/>
          </a:prstGeom>
        </p:spPr>
      </p:pic>
      <p:pic>
        <p:nvPicPr>
          <p:cNvPr id="15" name="صورة 14" descr="صورة تحتوي على دائرة, الرسومات, الإبداع&#10;&#10;تم إنشاء الوصف تلقائياً">
            <a:extLst>
              <a:ext uri="{FF2B5EF4-FFF2-40B4-BE49-F238E27FC236}">
                <a16:creationId xmlns:a16="http://schemas.microsoft.com/office/drawing/2014/main" id="{D7DF34AA-8EC3-04E4-7140-E6F92A5DBC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401" y="-221935"/>
            <a:ext cx="1582336" cy="913783"/>
          </a:xfrm>
          <a:prstGeom prst="rect">
            <a:avLst/>
          </a:prstGeom>
        </p:spPr>
      </p:pic>
      <p:pic>
        <p:nvPicPr>
          <p:cNvPr id="16" name="صورة 15" descr="صورة تحتوي على دائرة, الرسومات, الإبداع&#10;&#10;تم إنشاء الوصف تلقائياً">
            <a:extLst>
              <a:ext uri="{FF2B5EF4-FFF2-40B4-BE49-F238E27FC236}">
                <a16:creationId xmlns:a16="http://schemas.microsoft.com/office/drawing/2014/main" id="{702BE2B7-10D1-CFC5-C14E-EAA9FA4145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839" y="122837"/>
            <a:ext cx="1582336" cy="913783"/>
          </a:xfrm>
          <a:prstGeom prst="rect">
            <a:avLst/>
          </a:prstGeom>
        </p:spPr>
      </p:pic>
      <p:pic>
        <p:nvPicPr>
          <p:cNvPr id="20" name="صورة 19" descr="صورة تحتوي على الفراغ/ الفضاء, الظلام, جرم فلكي, دائرة&#10;&#10;تم إنشاء الوصف تلقائياً">
            <a:extLst>
              <a:ext uri="{FF2B5EF4-FFF2-40B4-BE49-F238E27FC236}">
                <a16:creationId xmlns:a16="http://schemas.microsoft.com/office/drawing/2014/main" id="{51C77325-8DDA-A0CF-4225-416285BF904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626" y="1592099"/>
            <a:ext cx="882943" cy="816383"/>
          </a:xfrm>
          <a:prstGeom prst="rect">
            <a:avLst/>
          </a:prstGeom>
        </p:spPr>
      </p:pic>
      <p:pic>
        <p:nvPicPr>
          <p:cNvPr id="21" name="صورة 20">
            <a:extLst>
              <a:ext uri="{FF2B5EF4-FFF2-40B4-BE49-F238E27FC236}">
                <a16:creationId xmlns:a16="http://schemas.microsoft.com/office/drawing/2014/main" id="{8A6BF4F5-8D8F-2D3E-E9AD-8DAF407A672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769" y="1003364"/>
            <a:ext cx="882943" cy="816383"/>
          </a:xfrm>
          <a:prstGeom prst="rect">
            <a:avLst/>
          </a:prstGeom>
        </p:spPr>
      </p:pic>
      <p:pic>
        <p:nvPicPr>
          <p:cNvPr id="22" name="صورة 21">
            <a:extLst>
              <a:ext uri="{FF2B5EF4-FFF2-40B4-BE49-F238E27FC236}">
                <a16:creationId xmlns:a16="http://schemas.microsoft.com/office/drawing/2014/main" id="{AEC823CC-765A-3A86-BD52-2D5F5FA978E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185" y="924906"/>
            <a:ext cx="882943" cy="816383"/>
          </a:xfrm>
          <a:prstGeom prst="rect">
            <a:avLst/>
          </a:prstGeom>
        </p:spPr>
      </p:pic>
      <p:pic>
        <p:nvPicPr>
          <p:cNvPr id="25" name="صورة 24" descr="صورة تحتوي على دائرة, الرسومات, الإبداع&#10;&#10;تم إنشاء الوصف تلقائياً">
            <a:extLst>
              <a:ext uri="{FF2B5EF4-FFF2-40B4-BE49-F238E27FC236}">
                <a16:creationId xmlns:a16="http://schemas.microsoft.com/office/drawing/2014/main" id="{7528D3FC-D977-D320-9EC2-4D1B30351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498" y="1209041"/>
            <a:ext cx="1582336" cy="913783"/>
          </a:xfrm>
          <a:prstGeom prst="rect">
            <a:avLst/>
          </a:prstGeom>
        </p:spPr>
      </p:pic>
      <p:pic>
        <p:nvPicPr>
          <p:cNvPr id="26" name="صورة 25">
            <a:extLst>
              <a:ext uri="{FF2B5EF4-FFF2-40B4-BE49-F238E27FC236}">
                <a16:creationId xmlns:a16="http://schemas.microsoft.com/office/drawing/2014/main" id="{AF37FFC7-34B9-0DF9-5995-FD5536777E0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8836" y="220237"/>
            <a:ext cx="882943" cy="816383"/>
          </a:xfrm>
          <a:prstGeom prst="rect">
            <a:avLst/>
          </a:prstGeom>
        </p:spPr>
      </p:pic>
      <p:pic>
        <p:nvPicPr>
          <p:cNvPr id="27" name="صورة 26">
            <a:extLst>
              <a:ext uri="{FF2B5EF4-FFF2-40B4-BE49-F238E27FC236}">
                <a16:creationId xmlns:a16="http://schemas.microsoft.com/office/drawing/2014/main" id="{6148E5D2-219E-FEE2-9F44-D6487ECE454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401" y="1392591"/>
            <a:ext cx="882943" cy="816383"/>
          </a:xfrm>
          <a:prstGeom prst="rect">
            <a:avLst/>
          </a:prstGeom>
        </p:spPr>
      </p:pic>
      <p:pic>
        <p:nvPicPr>
          <p:cNvPr id="28" name="صورة 27">
            <a:extLst>
              <a:ext uri="{FF2B5EF4-FFF2-40B4-BE49-F238E27FC236}">
                <a16:creationId xmlns:a16="http://schemas.microsoft.com/office/drawing/2014/main" id="{DBBD3359-7CA8-3EDB-471A-CB60F45092D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5612" y="115535"/>
            <a:ext cx="882943" cy="816383"/>
          </a:xfrm>
          <a:prstGeom prst="rect">
            <a:avLst/>
          </a:prstGeom>
        </p:spPr>
      </p:pic>
      <p:grpSp>
        <p:nvGrpSpPr>
          <p:cNvPr id="31" name="مجموعة 30">
            <a:extLst>
              <a:ext uri="{FF2B5EF4-FFF2-40B4-BE49-F238E27FC236}">
                <a16:creationId xmlns:a16="http://schemas.microsoft.com/office/drawing/2014/main" id="{952BCF53-C59C-3639-AED7-CFD52B815512}"/>
              </a:ext>
            </a:extLst>
          </p:cNvPr>
          <p:cNvGrpSpPr/>
          <p:nvPr/>
        </p:nvGrpSpPr>
        <p:grpSpPr>
          <a:xfrm>
            <a:off x="9244308" y="3608"/>
            <a:ext cx="3429683" cy="2350090"/>
            <a:chOff x="9244308" y="3608"/>
            <a:chExt cx="3429683" cy="2350090"/>
          </a:xfrm>
        </p:grpSpPr>
        <p:sp>
          <p:nvSpPr>
            <p:cNvPr id="9" name="شكل بيضاوي 8">
              <a:extLst>
                <a:ext uri="{FF2B5EF4-FFF2-40B4-BE49-F238E27FC236}">
                  <a16:creationId xmlns:a16="http://schemas.microsoft.com/office/drawing/2014/main" id="{9074CD17-7BB6-796A-B36D-579957CB715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1" name="صورة 10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FEDC71FE-8C1F-F98B-F6CA-09C03EB0C0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2" name="صورة 11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814C4C7C-9BE4-13DE-9D81-A11AE057DF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23" name="صورة 22">
              <a:extLst>
                <a:ext uri="{FF2B5EF4-FFF2-40B4-BE49-F238E27FC236}">
                  <a16:creationId xmlns:a16="http://schemas.microsoft.com/office/drawing/2014/main" id="{51EB3DCF-4FAB-3FE8-5F61-E2ABDC9A15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24" name="صورة 23">
              <a:extLst>
                <a:ext uri="{FF2B5EF4-FFF2-40B4-BE49-F238E27FC236}">
                  <a16:creationId xmlns:a16="http://schemas.microsoft.com/office/drawing/2014/main" id="{68B7599B-91DC-211B-4E35-7B8321EA03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29" name="صورة 28">
              <a:extLst>
                <a:ext uri="{FF2B5EF4-FFF2-40B4-BE49-F238E27FC236}">
                  <a16:creationId xmlns:a16="http://schemas.microsoft.com/office/drawing/2014/main" id="{245D94D5-5A4B-FE4D-663C-6E3F6F7612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30" name="صورة 29">
            <a:extLst>
              <a:ext uri="{FF2B5EF4-FFF2-40B4-BE49-F238E27FC236}">
                <a16:creationId xmlns:a16="http://schemas.microsoft.com/office/drawing/2014/main" id="{B55AE002-C70E-A0FD-2940-657FEE90628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010" y="-47245"/>
            <a:ext cx="882943" cy="816383"/>
          </a:xfrm>
          <a:prstGeom prst="rect">
            <a:avLst/>
          </a:prstGeom>
        </p:spPr>
      </p:pic>
      <p:sp>
        <p:nvSpPr>
          <p:cNvPr id="2" name="مربع نص 1">
            <a:extLst>
              <a:ext uri="{FF2B5EF4-FFF2-40B4-BE49-F238E27FC236}">
                <a16:creationId xmlns:a16="http://schemas.microsoft.com/office/drawing/2014/main" id="{8CCD4C6D-FAE3-FA85-AE63-A0E74363B3CE}"/>
              </a:ext>
            </a:extLst>
          </p:cNvPr>
          <p:cNvSpPr txBox="1"/>
          <p:nvPr/>
        </p:nvSpPr>
        <p:spPr>
          <a:xfrm>
            <a:off x="1509288" y="5023639"/>
            <a:ext cx="9118348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800" dirty="0" err="1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إنتهى</a:t>
            </a:r>
            <a:r>
              <a:rPr lang="ar-SA" sz="48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 الملف ! </a:t>
            </a:r>
          </a:p>
          <a:p>
            <a:pPr algn="ctr"/>
            <a:r>
              <a:rPr lang="ar-SA" sz="4800" dirty="0">
                <a:solidFill>
                  <a:schemeClr val="bg1"/>
                </a:solidFill>
                <a:latin typeface="FF Yaseer" panose="00000500000000000000" pitchFamily="50" charset="-78"/>
                <a:cs typeface="FF Yaseer" panose="00000500000000000000" pitchFamily="50" charset="-78"/>
              </a:rPr>
              <a:t>نأمل أننا قدرنا نسعدكم ولو بثانية </a:t>
            </a:r>
          </a:p>
        </p:txBody>
      </p:sp>
    </p:spTree>
    <p:extLst>
      <p:ext uri="{BB962C8B-B14F-4D97-AF65-F5344CB8AC3E}">
        <p14:creationId xmlns:p14="http://schemas.microsoft.com/office/powerpoint/2010/main" val="3342490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السؤال الرابع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5" name="مربع نص 24">
            <a:extLst>
              <a:ext uri="{FF2B5EF4-FFF2-40B4-BE49-F238E27FC236}">
                <a16:creationId xmlns:a16="http://schemas.microsoft.com/office/drawing/2014/main" id="{CD454FB1-14C1-2921-0467-3895C1755B8A}"/>
              </a:ext>
            </a:extLst>
          </p:cNvPr>
          <p:cNvSpPr txBox="1"/>
          <p:nvPr/>
        </p:nvSpPr>
        <p:spPr>
          <a:xfrm>
            <a:off x="1924338" y="2454948"/>
            <a:ext cx="8596263" cy="109837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ts val="8711"/>
              </a:lnSpc>
            </a:pPr>
            <a:r>
              <a:rPr lang="ar-SA" sz="4400" dirty="0">
                <a:solidFill>
                  <a:schemeClr val="bg1"/>
                </a:solidFill>
                <a:latin typeface="FF Yaseer" panose="00000500000000000000" pitchFamily="2" charset="-78"/>
                <a:cs typeface="FF Yaseer" panose="00000500000000000000" pitchFamily="2" charset="-78"/>
              </a:rPr>
              <a:t>علمنا شيء محد يعرفه عنك ؟</a:t>
            </a:r>
            <a:endParaRPr lang="en-US" sz="4400" dirty="0">
              <a:solidFill>
                <a:schemeClr val="bg1"/>
              </a:solidFill>
              <a:latin typeface="FF Yaseer" panose="00000500000000000000" pitchFamily="2" charset="-78"/>
              <a:cs typeface="FF Yaseer" panose="00000500000000000000" pitchFamily="2" charset="-78"/>
            </a:endParaRPr>
          </a:p>
        </p:txBody>
      </p:sp>
      <p:pic>
        <p:nvPicPr>
          <p:cNvPr id="3" name="صورة 2" descr="صورة تحتوي على الوجه الإنساني, تلبيس, شخص, غطاء الرأس&#10;&#10;تم إنشاء الوصف تلقائياً">
            <a:extLst>
              <a:ext uri="{FF2B5EF4-FFF2-40B4-BE49-F238E27FC236}">
                <a16:creationId xmlns:a16="http://schemas.microsoft.com/office/drawing/2014/main" id="{217B48BD-FA93-F9D2-F11E-D9ECF34F80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0576" y="4163272"/>
            <a:ext cx="2119184" cy="211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476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3">
            <a:extLst>
              <a:ext uri="{FF2B5EF4-FFF2-40B4-BE49-F238E27FC236}">
                <a16:creationId xmlns:a16="http://schemas.microsoft.com/office/drawing/2014/main" id="{546AB15A-9864-3787-9A0F-765956FB23D6}"/>
              </a:ext>
            </a:extLst>
          </p:cNvPr>
          <p:cNvSpPr/>
          <p:nvPr/>
        </p:nvSpPr>
        <p:spPr>
          <a:xfrm>
            <a:off x="-64169" y="0"/>
            <a:ext cx="12320337" cy="7106653"/>
          </a:xfrm>
          <a:prstGeom prst="rect">
            <a:avLst/>
          </a:prstGeom>
          <a:solidFill>
            <a:srgbClr val="FFB8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5" name="مربع نص 4">
            <a:extLst>
              <a:ext uri="{FF2B5EF4-FFF2-40B4-BE49-F238E27FC236}">
                <a16:creationId xmlns:a16="http://schemas.microsoft.com/office/drawing/2014/main" id="{E01E014D-A031-0543-AFC9-D1123E9B3D06}"/>
              </a:ext>
            </a:extLst>
          </p:cNvPr>
          <p:cNvSpPr txBox="1"/>
          <p:nvPr/>
        </p:nvSpPr>
        <p:spPr>
          <a:xfrm>
            <a:off x="2562726" y="262190"/>
            <a:ext cx="719488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28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السؤال الخامس</a:t>
            </a:r>
          </a:p>
        </p:txBody>
      </p: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12C623D3-6328-C8E5-9D05-838C1C2F2F72}"/>
              </a:ext>
            </a:extLst>
          </p:cNvPr>
          <p:cNvGrpSpPr/>
          <p:nvPr/>
        </p:nvGrpSpPr>
        <p:grpSpPr>
          <a:xfrm>
            <a:off x="9024556" y="0"/>
            <a:ext cx="2820084" cy="1932380"/>
            <a:chOff x="9244308" y="3608"/>
            <a:chExt cx="3429683" cy="2350090"/>
          </a:xfrm>
        </p:grpSpPr>
        <p:sp>
          <p:nvSpPr>
            <p:cNvPr id="12" name="شكل بيضاوي 11">
              <a:extLst>
                <a:ext uri="{FF2B5EF4-FFF2-40B4-BE49-F238E27FC236}">
                  <a16:creationId xmlns:a16="http://schemas.microsoft.com/office/drawing/2014/main" id="{E4939BCB-0889-55DF-72B0-F1FAAC05D8BC}"/>
                </a:ext>
              </a:extLst>
            </p:cNvPr>
            <p:cNvSpPr/>
            <p:nvPr/>
          </p:nvSpPr>
          <p:spPr>
            <a:xfrm>
              <a:off x="10331114" y="360947"/>
              <a:ext cx="1227221" cy="1227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/>
            </a:p>
          </p:txBody>
        </p:sp>
        <p:pic>
          <p:nvPicPr>
            <p:cNvPr id="13" name="صورة 12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E0890208-AA13-B0BA-15FA-50EC6D24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4308" y="771993"/>
              <a:ext cx="1582336" cy="913783"/>
            </a:xfrm>
            <a:prstGeom prst="rect">
              <a:avLst/>
            </a:prstGeom>
          </p:spPr>
        </p:pic>
        <p:pic>
          <p:nvPicPr>
            <p:cNvPr id="14" name="صورة 13" descr="صورة تحتوي على دائرة, الرسومات, الإبداع&#10;&#10;تم إنشاء الوصف تلقائياً">
              <a:extLst>
                <a:ext uri="{FF2B5EF4-FFF2-40B4-BE49-F238E27FC236}">
                  <a16:creationId xmlns:a16="http://schemas.microsoft.com/office/drawing/2014/main" id="{AF82382D-9420-6260-A59C-98EFFBE1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1655" y="1204249"/>
              <a:ext cx="1582336" cy="913783"/>
            </a:xfrm>
            <a:prstGeom prst="rect">
              <a:avLst/>
            </a:prstGeom>
          </p:spPr>
        </p:pic>
        <p:pic>
          <p:nvPicPr>
            <p:cNvPr id="15" name="صورة 14">
              <a:extLst>
                <a:ext uri="{FF2B5EF4-FFF2-40B4-BE49-F238E27FC236}">
                  <a16:creationId xmlns:a16="http://schemas.microsoft.com/office/drawing/2014/main" id="{A18AEF5F-22E0-60F7-60E2-2B4A07A3B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3781" y="135432"/>
              <a:ext cx="882943" cy="816383"/>
            </a:xfrm>
            <a:prstGeom prst="rect">
              <a:avLst/>
            </a:prstGeom>
          </p:spPr>
        </p:pic>
        <p:pic>
          <p:nvPicPr>
            <p:cNvPr id="16" name="صورة 15">
              <a:extLst>
                <a:ext uri="{FF2B5EF4-FFF2-40B4-BE49-F238E27FC236}">
                  <a16:creationId xmlns:a16="http://schemas.microsoft.com/office/drawing/2014/main" id="{6E3515CD-76E6-B4F4-3503-7380469BF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22272" y="1537315"/>
              <a:ext cx="882943" cy="816383"/>
            </a:xfrm>
            <a:prstGeom prst="rect">
              <a:avLst/>
            </a:prstGeom>
          </p:spPr>
        </p:pic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84DA8C31-857E-6BEA-3A5D-6C717BC3B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22173" y="3608"/>
              <a:ext cx="882943" cy="816383"/>
            </a:xfrm>
            <a:prstGeom prst="rect">
              <a:avLst/>
            </a:prstGeom>
          </p:spPr>
        </p:pic>
      </p:grpSp>
      <p:pic>
        <p:nvPicPr>
          <p:cNvPr id="9" name="صورة 8" descr="صورة تحتوي على رمز, الرسومات, أبيض, الخط&#10;&#10;تم إنشاء الوصف تلقائياً">
            <a:extLst>
              <a:ext uri="{FF2B5EF4-FFF2-40B4-BE49-F238E27FC236}">
                <a16:creationId xmlns:a16="http://schemas.microsoft.com/office/drawing/2014/main" id="{44B63246-A510-095F-A8B3-C7F129AD3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1803" y="108067"/>
            <a:ext cx="386203" cy="386203"/>
          </a:xfrm>
          <a:prstGeom prst="rect">
            <a:avLst/>
          </a:prstGeom>
        </p:spPr>
      </p:pic>
      <p:sp>
        <p:nvSpPr>
          <p:cNvPr id="10" name="مربع نص 9">
            <a:extLst>
              <a:ext uri="{FF2B5EF4-FFF2-40B4-BE49-F238E27FC236}">
                <a16:creationId xmlns:a16="http://schemas.microsoft.com/office/drawing/2014/main" id="{7609753E-AAF0-514D-9A41-1C58C0B3022E}"/>
              </a:ext>
            </a:extLst>
          </p:cNvPr>
          <p:cNvSpPr txBox="1"/>
          <p:nvPr/>
        </p:nvSpPr>
        <p:spPr>
          <a:xfrm>
            <a:off x="-2057076" y="246801"/>
            <a:ext cx="71948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200" dirty="0">
                <a:solidFill>
                  <a:schemeClr val="bg1"/>
                </a:solidFill>
                <a:latin typeface="AA-TYPO" panose="02000800000000000000" pitchFamily="2" charset="-78"/>
                <a:cs typeface="AA-TYPO" panose="02000800000000000000" pitchFamily="2" charset="-78"/>
              </a:rPr>
              <a:t>العودة لصفحة الأرقام</a:t>
            </a:r>
          </a:p>
        </p:txBody>
      </p:sp>
      <p:sp>
        <p:nvSpPr>
          <p:cNvPr id="24" name="مستطيل 23">
            <a:hlinkClick r:id="rId5" action="ppaction://hlinksldjump"/>
            <a:extLst>
              <a:ext uri="{FF2B5EF4-FFF2-40B4-BE49-F238E27FC236}">
                <a16:creationId xmlns:a16="http://schemas.microsoft.com/office/drawing/2014/main" id="{B29292A8-FEE2-A65C-E70F-07ECF43AA2C3}"/>
              </a:ext>
            </a:extLst>
          </p:cNvPr>
          <p:cNvSpPr/>
          <p:nvPr/>
        </p:nvSpPr>
        <p:spPr>
          <a:xfrm>
            <a:off x="0" y="108067"/>
            <a:ext cx="2434390" cy="415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5" name="مربع نص 24">
            <a:extLst>
              <a:ext uri="{FF2B5EF4-FFF2-40B4-BE49-F238E27FC236}">
                <a16:creationId xmlns:a16="http://schemas.microsoft.com/office/drawing/2014/main" id="{CD454FB1-14C1-2921-0467-3895C1755B8A}"/>
              </a:ext>
            </a:extLst>
          </p:cNvPr>
          <p:cNvSpPr txBox="1"/>
          <p:nvPr/>
        </p:nvSpPr>
        <p:spPr>
          <a:xfrm>
            <a:off x="1924338" y="2454948"/>
            <a:ext cx="8596263" cy="109837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ts val="8711"/>
              </a:lnSpc>
            </a:pPr>
            <a:r>
              <a:rPr lang="ar-SA" sz="4400" dirty="0">
                <a:solidFill>
                  <a:schemeClr val="bg1"/>
                </a:solidFill>
                <a:latin typeface="FF Yaseer" panose="00000500000000000000" pitchFamily="2" charset="-78"/>
                <a:cs typeface="FF Yaseer" panose="00000500000000000000" pitchFamily="2" charset="-78"/>
              </a:rPr>
              <a:t>وش الأشياء اللي تعصبك؟</a:t>
            </a:r>
            <a:endParaRPr lang="en-US" sz="4400" dirty="0">
              <a:solidFill>
                <a:schemeClr val="bg1"/>
              </a:solidFill>
              <a:latin typeface="FF Yaseer" panose="00000500000000000000" pitchFamily="2" charset="-78"/>
              <a:cs typeface="FF Yaseer" panose="00000500000000000000" pitchFamily="2" charset="-78"/>
            </a:endParaRPr>
          </a:p>
        </p:txBody>
      </p:sp>
      <p:pic>
        <p:nvPicPr>
          <p:cNvPr id="6" name="صورة 5" descr="صورة تحتوي على تلبيس, داخلي, شخص, دمية&#10;&#10;تم إنشاء الوصف تلقائياً">
            <a:extLst>
              <a:ext uri="{FF2B5EF4-FFF2-40B4-BE49-F238E27FC236}">
                <a16:creationId xmlns:a16="http://schemas.microsoft.com/office/drawing/2014/main" id="{61A8CB74-E0E7-B57C-DE13-D4FA63A51D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9658" y="4075894"/>
            <a:ext cx="2527339" cy="2380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159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نسق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1159</TotalTime>
  <Words>902</Words>
  <Application>Microsoft Office PowerPoint</Application>
  <PresentationFormat>شاشة عريضة</PresentationFormat>
  <Paragraphs>293</Paragraphs>
  <Slides>70</Slides>
  <Notes>0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6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70</vt:i4>
      </vt:variant>
    </vt:vector>
  </HeadingPairs>
  <TitlesOfParts>
    <vt:vector size="77" baseType="lpstr">
      <vt:lpstr>AA-TYPO</vt:lpstr>
      <vt:lpstr>FF Yaseer</vt:lpstr>
      <vt:lpstr>Calibri Light</vt:lpstr>
      <vt:lpstr>Arial</vt:lpstr>
      <vt:lpstr>G</vt:lpstr>
      <vt:lpstr>Calibri</vt:lpstr>
      <vt:lpstr>نسق Office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عرض تقديمي في PowerPoint</dc:title>
  <dc:creator>Azyz25 AA</dc:creator>
  <cp:lastModifiedBy>Azyz25 AA</cp:lastModifiedBy>
  <cp:revision>3</cp:revision>
  <dcterms:created xsi:type="dcterms:W3CDTF">2023-09-30T10:53:53Z</dcterms:created>
  <dcterms:modified xsi:type="dcterms:W3CDTF">2025-03-12T23:32:35Z</dcterms:modified>
</cp:coreProperties>
</file>

<file path=docProps/thumbnail.jpeg>
</file>